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77" r:id="rId15"/>
    <p:sldId id="27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4725144"/>
            <a:ext cx="5637010" cy="882119"/>
          </a:xfrm>
        </p:spPr>
        <p:txBody>
          <a:bodyPr/>
          <a:lstStyle/>
          <a:p>
            <a:pPr algn="r"/>
            <a:r>
              <a:rPr lang="ru-RU" dirty="0" smtClean="0"/>
              <a:t>Воспитатель: </a:t>
            </a:r>
            <a:r>
              <a:rPr lang="ru-RU" dirty="0" err="1" smtClean="0"/>
              <a:t>Задирака</a:t>
            </a:r>
            <a:r>
              <a:rPr lang="ru-RU" dirty="0" smtClean="0"/>
              <a:t> Людмила Васильевна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Итоги учебного года 2017-2018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3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Конкурс кормушек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r="13220" b="5117"/>
          <a:stretch/>
        </p:blipFill>
        <p:spPr>
          <a:xfrm>
            <a:off x="323528" y="1412776"/>
            <a:ext cx="2907102" cy="32972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16829" r="1542" b="4753"/>
          <a:stretch/>
        </p:blipFill>
        <p:spPr>
          <a:xfrm>
            <a:off x="5580112" y="1340768"/>
            <a:ext cx="3286664" cy="4270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5818"/>
          <a:stretch/>
        </p:blipFill>
        <p:spPr>
          <a:xfrm>
            <a:off x="2555776" y="2276872"/>
            <a:ext cx="3358811" cy="3816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235181" cy="3176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8711" r="20112" b="2414"/>
          <a:stretch/>
        </p:blipFill>
        <p:spPr>
          <a:xfrm>
            <a:off x="5076056" y="169707"/>
            <a:ext cx="3502688" cy="4309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13561" r="10187" b="3391"/>
          <a:stretch/>
        </p:blipFill>
        <p:spPr>
          <a:xfrm>
            <a:off x="3225412" y="3212976"/>
            <a:ext cx="2689175" cy="3506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2" t="3204" r="3612"/>
          <a:stretch/>
        </p:blipFill>
        <p:spPr>
          <a:xfrm>
            <a:off x="166259" y="169707"/>
            <a:ext cx="4779034" cy="4374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2539" r="6666" b="5845"/>
          <a:stretch/>
        </p:blipFill>
        <p:spPr>
          <a:xfrm>
            <a:off x="4442604" y="103517"/>
            <a:ext cx="4339088" cy="37352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6964" r="6497" b="3815"/>
          <a:stretch/>
        </p:blipFill>
        <p:spPr>
          <a:xfrm>
            <a:off x="683568" y="2690945"/>
            <a:ext cx="3135294" cy="40285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9869" r="23654"/>
          <a:stretch/>
        </p:blipFill>
        <p:spPr>
          <a:xfrm>
            <a:off x="5580112" y="2986735"/>
            <a:ext cx="2915730" cy="37327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8208" r="4049" b="6259"/>
          <a:stretch/>
        </p:blipFill>
        <p:spPr>
          <a:xfrm>
            <a:off x="4382218" y="327804"/>
            <a:ext cx="4546121" cy="34160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-3984" r="13839" b="3478"/>
          <a:stretch/>
        </p:blipFill>
        <p:spPr>
          <a:xfrm>
            <a:off x="3148641" y="103517"/>
            <a:ext cx="5779698" cy="55726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9094" r="18629" b="1779"/>
          <a:stretch/>
        </p:blipFill>
        <p:spPr>
          <a:xfrm>
            <a:off x="107504" y="2907850"/>
            <a:ext cx="3398809" cy="389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0628"/>
            <a:ext cx="4968552" cy="3726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31638"/>
            <a:ext cx="4948566" cy="3711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6679"/>
            <a:ext cx="4608512" cy="345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r="12657"/>
          <a:stretch/>
        </p:blipFill>
        <p:spPr>
          <a:xfrm>
            <a:off x="2263023" y="1700808"/>
            <a:ext cx="3609841" cy="40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4876" y="1886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Зимние прогулки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631266" cy="3473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452320" cy="5589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50658"/>
            <a:ext cx="8604956" cy="64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4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365104"/>
            <a:ext cx="6512511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6482"/>
            <a:ext cx="4644008" cy="3483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55" y="3077580"/>
            <a:ext cx="5040560" cy="3780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6" b="24906"/>
          <a:stretch/>
        </p:blipFill>
        <p:spPr>
          <a:xfrm>
            <a:off x="789411" y="3501008"/>
            <a:ext cx="7632848" cy="3146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4" y="512676"/>
            <a:ext cx="8151074" cy="6113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4" y="395663"/>
            <a:ext cx="8280920" cy="62106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8880" y="-85700"/>
            <a:ext cx="5380062" cy="7173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5365" y="-650768"/>
            <a:ext cx="51435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14" y="193467"/>
            <a:ext cx="4961311" cy="661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Снеговик, </a:t>
            </a:r>
            <a:r>
              <a:rPr lang="ru-RU" dirty="0" err="1" smtClean="0"/>
              <a:t>снеговичок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32" y="1081750"/>
            <a:ext cx="4512500" cy="3384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7100"/>
            <a:ext cx="4083918" cy="5445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64" y="1057100"/>
            <a:ext cx="5436096" cy="4077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82" y="2700519"/>
            <a:ext cx="5346990" cy="401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3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9956" y="-539796"/>
            <a:ext cx="4536504" cy="599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34856"/>
            <a:ext cx="6204181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20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Встречаем Масленицу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633384" cy="34750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/>
          <a:stretch/>
        </p:blipFill>
        <p:spPr>
          <a:xfrm>
            <a:off x="5148064" y="1196752"/>
            <a:ext cx="3867894" cy="4677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6240694" cy="4680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103496" cy="5327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8" y="980728"/>
            <a:ext cx="7695822" cy="57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Наши творения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633384" cy="34750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68527"/>
            <a:ext cx="4824536" cy="3618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16500"/>
            <a:ext cx="5256584" cy="3942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3591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b="9937"/>
          <a:stretch/>
        </p:blipFill>
        <p:spPr>
          <a:xfrm rot="10800000">
            <a:off x="827584" y="476672"/>
            <a:ext cx="8172400" cy="56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8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4992554" cy="37444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6"/>
          <a:stretch/>
        </p:blipFill>
        <p:spPr>
          <a:xfrm>
            <a:off x="3059832" y="3670803"/>
            <a:ext cx="5916149" cy="3122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ожидании Пасхи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633384" cy="34750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0988"/>
            <a:ext cx="4427984" cy="3320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4794" y="483518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2332"/>
            <a:ext cx="6372200" cy="4779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59" y="2722580"/>
            <a:ext cx="5238633" cy="3928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0" b="1069"/>
          <a:stretch/>
        </p:blipFill>
        <p:spPr>
          <a:xfrm rot="16200000">
            <a:off x="1749315" y="-845460"/>
            <a:ext cx="5544617" cy="8540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208463"/>
            <a:ext cx="8100392" cy="6075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6686" y="-576446"/>
            <a:ext cx="5886654" cy="78488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3" y="130277"/>
            <a:ext cx="8784975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Лето 2017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7656851" cy="57426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21645" r="20673"/>
          <a:stretch/>
        </p:blipFill>
        <p:spPr>
          <a:xfrm>
            <a:off x="1475656" y="908720"/>
            <a:ext cx="6528988" cy="5730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85787"/>
            <a:ext cx="7705099" cy="57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512511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Весеннее пробуждение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2606278" cy="34750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15672" r="36869" b="10423"/>
          <a:stretch/>
        </p:blipFill>
        <p:spPr>
          <a:xfrm>
            <a:off x="4841148" y="1916832"/>
            <a:ext cx="4201065" cy="3864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14320" r="24692" b="17924"/>
          <a:stretch/>
        </p:blipFill>
        <p:spPr>
          <a:xfrm>
            <a:off x="1691680" y="2979472"/>
            <a:ext cx="3717985" cy="3786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25559" b="23506"/>
          <a:stretch/>
        </p:blipFill>
        <p:spPr>
          <a:xfrm>
            <a:off x="179512" y="267606"/>
            <a:ext cx="6978923" cy="2711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8" r="2726" b="9128"/>
          <a:stretch/>
        </p:blipFill>
        <p:spPr>
          <a:xfrm>
            <a:off x="1975667" y="2963397"/>
            <a:ext cx="6867996" cy="37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12 апреля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54" y="2003655"/>
            <a:ext cx="5092393" cy="381929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5" y="1196752"/>
            <a:ext cx="5916149" cy="4437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24944"/>
            <a:ext cx="5052053" cy="378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11351"/>
            <a:ext cx="7399207" cy="55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День Победы!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0537" y="1908254"/>
            <a:ext cx="3939902" cy="5253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6225"/>
            <a:ext cx="6984776" cy="5238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10444" b="-66"/>
          <a:stretch/>
        </p:blipFill>
        <p:spPr>
          <a:xfrm>
            <a:off x="225668" y="1330033"/>
            <a:ext cx="5552759" cy="5110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97659"/>
            <a:ext cx="3826406" cy="510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6491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Пришла пора прощаться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5328451" cy="39963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6444208" cy="4833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76456" cy="65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7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45" y="908720"/>
            <a:ext cx="6476535" cy="48574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0" y="796017"/>
            <a:ext cx="7632848" cy="5724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15719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Осень наступила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64704"/>
            <a:ext cx="5708450" cy="428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24936" cy="6318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667"/>
            <a:ext cx="844893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Посещение библиотеки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5496785" cy="41225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16832"/>
            <a:ext cx="6396203" cy="4797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r="1652"/>
          <a:stretch/>
        </p:blipFill>
        <p:spPr>
          <a:xfrm>
            <a:off x="827584" y="1773382"/>
            <a:ext cx="7152634" cy="494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Игры в группе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0648"/>
            <a:ext cx="3960439" cy="52477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1276"/>
            <a:ext cx="8064896" cy="6048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0962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На занятиях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00213"/>
            <a:ext cx="5013184" cy="37598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980728"/>
            <a:ext cx="7560840" cy="5670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3305"/>
            <a:ext cx="8604448" cy="6453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25025"/>
            <a:ext cx="8568444" cy="6426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88640"/>
            <a:ext cx="8712460" cy="65343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68" y="-950629"/>
            <a:ext cx="6606563" cy="87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Осенняя выставка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776"/>
            <a:ext cx="5472607" cy="4104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4"/>
          <a:stretch/>
        </p:blipFill>
        <p:spPr>
          <a:xfrm>
            <a:off x="251520" y="1268760"/>
            <a:ext cx="8028384" cy="4433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9" r="3113"/>
          <a:stretch/>
        </p:blipFill>
        <p:spPr>
          <a:xfrm>
            <a:off x="179512" y="1124744"/>
            <a:ext cx="8859328" cy="50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8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577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Готовим подарки для мамочек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06143"/>
            <a:ext cx="6012160" cy="4509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06143"/>
            <a:ext cx="6120680" cy="4590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29091"/>
            <a:ext cx="5976664" cy="4482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54" y="2005095"/>
            <a:ext cx="6156684" cy="46175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r="-849" b="11447"/>
          <a:stretch/>
        </p:blipFill>
        <p:spPr>
          <a:xfrm>
            <a:off x="260830" y="1493539"/>
            <a:ext cx="8775666" cy="53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266</TotalTime>
  <Words>50</Words>
  <Application>Microsoft Office PowerPoint</Application>
  <PresentationFormat>Экран (4:3)</PresentationFormat>
  <Paragraphs>19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Итоги учебного года 2017-2018 </vt:lpstr>
      <vt:lpstr>Лето 2017</vt:lpstr>
      <vt:lpstr>Презентация PowerPoint</vt:lpstr>
      <vt:lpstr>Осень наступила</vt:lpstr>
      <vt:lpstr>Посещение библиотеки</vt:lpstr>
      <vt:lpstr>Игры в группе</vt:lpstr>
      <vt:lpstr>На занятиях</vt:lpstr>
      <vt:lpstr>Осенняя выставка</vt:lpstr>
      <vt:lpstr>Готовим подарки для мамочек</vt:lpstr>
      <vt:lpstr>Конкурс кормушек</vt:lpstr>
      <vt:lpstr>Презентация PowerPoint</vt:lpstr>
      <vt:lpstr>Зимние прогулки</vt:lpstr>
      <vt:lpstr>Презентация PowerPoint</vt:lpstr>
      <vt:lpstr>Снеговик, снеговичок</vt:lpstr>
      <vt:lpstr>Презентация PowerPoint</vt:lpstr>
      <vt:lpstr>Встречаем Масленицу</vt:lpstr>
      <vt:lpstr>Наши творения</vt:lpstr>
      <vt:lpstr>Презентация PowerPoint</vt:lpstr>
      <vt:lpstr>В ожидании Пасхи</vt:lpstr>
      <vt:lpstr>Весеннее пробуждение </vt:lpstr>
      <vt:lpstr>12 апреля</vt:lpstr>
      <vt:lpstr>День Победы!</vt:lpstr>
      <vt:lpstr>Пришла пора прощаться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учебного года 2017-2018 </dc:title>
  <dc:creator>Диман</dc:creator>
  <cp:lastModifiedBy>rost</cp:lastModifiedBy>
  <cp:revision>27</cp:revision>
  <dcterms:created xsi:type="dcterms:W3CDTF">2018-05-16T16:44:06Z</dcterms:created>
  <dcterms:modified xsi:type="dcterms:W3CDTF">2018-05-18T10:42:40Z</dcterms:modified>
</cp:coreProperties>
</file>