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6EDF-2327-42CF-8F87-26FFB2F613ED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3EB8-FB3B-49DB-8BD4-57604C27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246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16EDF-2327-42CF-8F87-26FFB2F613ED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53EB8-FB3B-49DB-8BD4-57604C27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5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 гости к сказке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59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25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5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96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50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03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42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54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29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74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22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07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92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71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73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68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099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Экран (4:3)</PresentationFormat>
  <Paragraphs>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 гости к сказке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гости к сказке</dc:title>
  <dc:creator>tamara</dc:creator>
  <cp:lastModifiedBy>tamara</cp:lastModifiedBy>
  <cp:revision>1</cp:revision>
  <dcterms:created xsi:type="dcterms:W3CDTF">2022-11-04T15:23:14Z</dcterms:created>
  <dcterms:modified xsi:type="dcterms:W3CDTF">2022-11-04T15:23:14Z</dcterms:modified>
</cp:coreProperties>
</file>