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7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4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5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7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5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3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A957-9AB1-46FE-8AC6-17CFBF8BACA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72CE-F952-4BAF-8061-D6F784B6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3088" y="-1180317"/>
            <a:ext cx="6899765" cy="9176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1" y="260648"/>
            <a:ext cx="7128792" cy="5349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 rot="21240666">
            <a:off x="2056593" y="1674137"/>
            <a:ext cx="5364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22»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988" y="378904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Щелокова Тамара Николаевна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733256"/>
            <a:ext cx="1532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Щекино,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9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416" y="-1131661"/>
            <a:ext cx="6858002" cy="91213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0" y="404664"/>
            <a:ext cx="4388509" cy="5851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39" r="53958" b="20972"/>
          <a:stretch/>
        </p:blipFill>
        <p:spPr>
          <a:xfrm>
            <a:off x="4572000" y="1335792"/>
            <a:ext cx="42100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416" y="-1131661"/>
            <a:ext cx="6858002" cy="91213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86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80" y="548680"/>
            <a:ext cx="90588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ПАПА,  МАМА, Я – СПОРТИВНАЯ СЕМЬЯ 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" y="35471"/>
            <a:ext cx="9144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9168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                               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375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957" y="-1175613"/>
            <a:ext cx="6824440" cy="91756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" y="548680"/>
            <a:ext cx="9144000" cy="54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957" y="-1175613"/>
            <a:ext cx="6824440" cy="91756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 rot="21084782">
            <a:off x="4267235" y="991775"/>
            <a:ext cx="4376046" cy="4927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271">
            <a:off x="909109" y="586158"/>
            <a:ext cx="3564632" cy="49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3" b="17917"/>
          <a:stretch/>
        </p:blipFill>
        <p:spPr>
          <a:xfrm>
            <a:off x="0" y="44624"/>
            <a:ext cx="9158759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957" y="-1175613"/>
            <a:ext cx="6824440" cy="91756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248551" cy="5775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1"/>
          <a:stretch/>
        </p:blipFill>
        <p:spPr>
          <a:xfrm rot="285200">
            <a:off x="3286980" y="2051555"/>
            <a:ext cx="5398836" cy="39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tamara</cp:lastModifiedBy>
  <cp:revision>11</cp:revision>
  <dcterms:created xsi:type="dcterms:W3CDTF">2022-11-04T09:50:43Z</dcterms:created>
  <dcterms:modified xsi:type="dcterms:W3CDTF">2022-11-04T13:39:15Z</dcterms:modified>
</cp:coreProperties>
</file>