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69B4-311F-42B6-AB98-107002CFFEB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DCB3-2B2C-4D78-A7C0-35B753B13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1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69B4-311F-42B6-AB98-107002CFFEBA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DCB3-2B2C-4D78-A7C0-35B753B13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2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>
                <a:solidFill>
                  <a:srgbClr val="663300"/>
                </a:solidFill>
                <a:latin typeface="Comic Sans MS" panose="030F0702030302020204" pitchFamily="66" charset="0"/>
              </a:rPr>
              <a:t>Отчет о проделанной работе  за 2017-2018 учебный год</a:t>
            </a:r>
            <a:br>
              <a:rPr lang="ru-RU" altLang="ru-RU" sz="3200" b="1" smtClean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ru-RU" altLang="ru-RU" sz="3200" b="1" smtClean="0">
                <a:solidFill>
                  <a:srgbClr val="663300"/>
                </a:solidFill>
                <a:latin typeface="Comic Sans MS" panose="030F0702030302020204" pitchFamily="66" charset="0"/>
              </a:rPr>
              <a:t>1 младшая  «А» группа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3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8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7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3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2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0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8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8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140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140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4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6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0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Отчет о проделанной работе  за 2017-2018 учебный год 1 младшая  «А» группа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 за 2017-2018 учебный год 1 младшая  «А» группа</dc:title>
  <dc:creator>tamara</dc:creator>
  <cp:lastModifiedBy>tamara</cp:lastModifiedBy>
  <cp:revision>1</cp:revision>
  <dcterms:created xsi:type="dcterms:W3CDTF">2022-11-04T15:02:03Z</dcterms:created>
  <dcterms:modified xsi:type="dcterms:W3CDTF">2022-11-04T15:02:03Z</dcterms:modified>
</cp:coreProperties>
</file>