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91F-7F39-43D2-9A90-197E87146CC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92B-4265-4C17-8E7D-A1E0AE532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391F-7F39-43D2-9A90-197E87146CC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092B-4265-4C17-8E7D-A1E0AE532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spc="5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Отчет о проделанной работе  за 2018-2019 учебный год</a:t>
            </a:r>
            <a:br>
              <a:rPr lang="ru-RU" altLang="ru-RU" sz="2800" b="1" spc="5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sz="2800" b="1" spc="5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2 младшая  «А» группа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88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5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smtClean="0">
                <a:solidFill>
                  <a:srgbClr val="C00000"/>
                </a:solidFill>
                <a:latin typeface="Comic Sans MS" panose="030F0702030302020204" pitchFamily="66" charset="0"/>
              </a:rPr>
              <a:t>Мониторинг качества освоения образовательной программы</a:t>
            </a:r>
            <a:endParaRPr lang="en-US" sz="3200" b="1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7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smtClean="0">
                <a:solidFill>
                  <a:srgbClr val="C00000"/>
                </a:solidFill>
                <a:latin typeface="Comic Sans MS" panose="030F0702030302020204" pitchFamily="66" charset="0"/>
              </a:rPr>
              <a:t>Взаимодействие с семьей</a:t>
            </a:r>
            <a:endParaRPr lang="ru-RU" sz="3200" b="1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smtClean="0">
                <a:solidFill>
                  <a:srgbClr val="C00000"/>
                </a:solidFill>
                <a:latin typeface="Comic Sans MS" panose="030F0702030302020204" pitchFamily="66" charset="0"/>
              </a:rPr>
              <a:t>Выводы </a:t>
            </a:r>
            <a:endParaRPr lang="ru-RU" sz="3200" b="1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1800" b="1" smtClean="0">
                <a:latin typeface="Comic Sans MS" panose="030F0702030302020204" pitchFamily="66" charset="0"/>
              </a:rPr>
              <a:t>Текущая образовательная деятельность в группе осуществляется по следующим образовательным областям: физическое развитие, познавательное развитие, социально-коммуникативное развитие, речевое развитие, художественно-эстетическое развитие.</a:t>
            </a:r>
            <a:br>
              <a:rPr lang="ru-RU" sz="1800" b="1" smtClean="0">
                <a:latin typeface="Comic Sans MS" panose="030F0702030302020204" pitchFamily="66" charset="0"/>
              </a:rPr>
            </a:br>
            <a:r>
              <a:rPr lang="ru-RU" sz="1800" b="1" smtClean="0">
                <a:latin typeface="Comic Sans MS" panose="030F0702030302020204" pitchFamily="66" charset="0"/>
              </a:rPr>
              <a:t>Поставленные цели достигнуты в процессе осуществления разнообразных видов деятельности: игровой, коммуникативной, трудовой, познавательно-исследовательской, продуктивной, музыкально-художественной и чтения.</a:t>
            </a:r>
            <a:endParaRPr lang="ru-RU" sz="18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1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Отчет о проделанной работе  за 2018-2019 учебный год 2 младшая  «А» группа</vt:lpstr>
      <vt:lpstr>Презентация PowerPoint</vt:lpstr>
      <vt:lpstr>Презентация PowerPoint</vt:lpstr>
      <vt:lpstr>Текущая образовательная деятельность в группе осуществляется по следующим образовательным областям: физическое развитие, познавательное развитие, социально-коммуникативное развитие, речевое развитие, художественно-эстетическое развитие. Поставленные цели достигнуты в процессе осуществления разнообразных видов деятельности: игровой, коммуникативной, трудовой, познавательно-исследовательской, продуктивной, музыкально-художественной и чтения.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качества освоения образовательной программы</vt:lpstr>
      <vt:lpstr>Взаимодействие с семьей</vt:lpstr>
      <vt:lpstr>Выводы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 за 2018-2019 учебный год 2 младшая  «А» группа</dc:title>
  <dc:creator>tamara</dc:creator>
  <cp:lastModifiedBy>tamara</cp:lastModifiedBy>
  <cp:revision>2</cp:revision>
  <dcterms:created xsi:type="dcterms:W3CDTF">2022-11-04T14:58:55Z</dcterms:created>
  <dcterms:modified xsi:type="dcterms:W3CDTF">2022-11-04T14:59:51Z</dcterms:modified>
</cp:coreProperties>
</file>