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3" r:id="rId5"/>
    <p:sldId id="264" r:id="rId6"/>
    <p:sldId id="265" r:id="rId7"/>
    <p:sldId id="268" r:id="rId8"/>
    <p:sldId id="266" r:id="rId9"/>
    <p:sldId id="259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53EDE-1C4D-4E60-A1AA-3E3ABEEFDB71}" type="doc">
      <dgm:prSet loTypeId="urn:microsoft.com/office/officeart/2005/8/layout/hChevron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A2F425-B87E-4512-B39B-7C76EE797F3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Зритель</a:t>
          </a:r>
          <a:endParaRPr lang="ru-RU" sz="2400" b="1" dirty="0">
            <a:solidFill>
              <a:srgbClr val="002060"/>
            </a:solidFill>
          </a:endParaRPr>
        </a:p>
      </dgm:t>
    </dgm:pt>
    <dgm:pt modelId="{452BCAB3-3770-4BED-BE42-8A1AE6BBE915}" type="parTrans" cxnId="{77ADD44C-9489-4A15-9589-4969A308EDD3}">
      <dgm:prSet/>
      <dgm:spPr/>
      <dgm:t>
        <a:bodyPr/>
        <a:lstStyle/>
        <a:p>
          <a:endParaRPr lang="ru-RU"/>
        </a:p>
      </dgm:t>
    </dgm:pt>
    <dgm:pt modelId="{F514CE3B-B384-44B8-AD0B-1A5A1D97981F}" type="sibTrans" cxnId="{77ADD44C-9489-4A15-9589-4969A308EDD3}">
      <dgm:prSet/>
      <dgm:spPr/>
      <dgm:t>
        <a:bodyPr/>
        <a:lstStyle/>
        <a:p>
          <a:endParaRPr lang="ru-RU"/>
        </a:p>
      </dgm:t>
    </dgm:pt>
    <dgm:pt modelId="{BE5FABEE-938E-4E6F-A90E-D3C36921FB1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Артист</a:t>
          </a:r>
        </a:p>
      </dgm:t>
    </dgm:pt>
    <dgm:pt modelId="{CF8F729E-7BD1-4383-800E-E8A9B0334CB6}" type="parTrans" cxnId="{09C9381D-091C-4111-84CE-2958189C8B9C}">
      <dgm:prSet/>
      <dgm:spPr/>
      <dgm:t>
        <a:bodyPr/>
        <a:lstStyle/>
        <a:p>
          <a:endParaRPr lang="ru-RU"/>
        </a:p>
      </dgm:t>
    </dgm:pt>
    <dgm:pt modelId="{24D345D8-FB73-45C8-B247-21CDEF017495}" type="sibTrans" cxnId="{09C9381D-091C-4111-84CE-2958189C8B9C}">
      <dgm:prSet/>
      <dgm:spPr/>
      <dgm:t>
        <a:bodyPr/>
        <a:lstStyle/>
        <a:p>
          <a:endParaRPr lang="ru-RU"/>
        </a:p>
      </dgm:t>
    </dgm:pt>
    <dgm:pt modelId="{B15A0F84-80C3-411D-9009-A9483B6A2BC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Взаимодействие с другими участниками</a:t>
          </a:r>
        </a:p>
      </dgm:t>
    </dgm:pt>
    <dgm:pt modelId="{4925261C-241B-41D0-AB5F-13F7C3E1EE35}" type="parTrans" cxnId="{061F3DDB-3BB7-4021-984D-CB21C3077386}">
      <dgm:prSet/>
      <dgm:spPr/>
      <dgm:t>
        <a:bodyPr/>
        <a:lstStyle/>
        <a:p>
          <a:endParaRPr lang="ru-RU"/>
        </a:p>
      </dgm:t>
    </dgm:pt>
    <dgm:pt modelId="{6C0B2D1F-CB9E-40B2-B82C-37CD81B3520F}" type="sibTrans" cxnId="{061F3DDB-3BB7-4021-984D-CB21C3077386}">
      <dgm:prSet/>
      <dgm:spPr/>
      <dgm:t>
        <a:bodyPr/>
        <a:lstStyle/>
        <a:p>
          <a:endParaRPr lang="ru-RU"/>
        </a:p>
      </dgm:t>
    </dgm:pt>
    <dgm:pt modelId="{1822ECC3-32F3-47F4-8A4B-F210018E6029}" type="pres">
      <dgm:prSet presAssocID="{2D853EDE-1C4D-4E60-A1AA-3E3ABEEFDB71}" presName="Name0" presStyleCnt="0">
        <dgm:presLayoutVars>
          <dgm:dir/>
          <dgm:resizeHandles val="exact"/>
        </dgm:presLayoutVars>
      </dgm:prSet>
      <dgm:spPr/>
    </dgm:pt>
    <dgm:pt modelId="{FA72948C-6AAF-4E73-B52E-0311A0EE6665}" type="pres">
      <dgm:prSet presAssocID="{53A2F425-B87E-4512-B39B-7C76EE797F3C}" presName="parTxOnly" presStyleLbl="node1" presStyleIdx="0" presStyleCnt="3">
        <dgm:presLayoutVars>
          <dgm:bulletEnabled val="1"/>
        </dgm:presLayoutVars>
      </dgm:prSet>
      <dgm:spPr/>
    </dgm:pt>
    <dgm:pt modelId="{D92B367E-2BB4-43AF-908E-2B729C37C6BC}" type="pres">
      <dgm:prSet presAssocID="{F514CE3B-B384-44B8-AD0B-1A5A1D97981F}" presName="parSpace" presStyleCnt="0"/>
      <dgm:spPr/>
    </dgm:pt>
    <dgm:pt modelId="{A174A42D-7B3D-4DB0-B650-90C0833AA542}" type="pres">
      <dgm:prSet presAssocID="{BE5FABEE-938E-4E6F-A90E-D3C36921FB10}" presName="parTxOnly" presStyleLbl="node1" presStyleIdx="1" presStyleCnt="3">
        <dgm:presLayoutVars>
          <dgm:bulletEnabled val="1"/>
        </dgm:presLayoutVars>
      </dgm:prSet>
      <dgm:spPr/>
    </dgm:pt>
    <dgm:pt modelId="{3C345A6F-631D-4DA2-AC59-922ADA777FB5}" type="pres">
      <dgm:prSet presAssocID="{24D345D8-FB73-45C8-B247-21CDEF017495}" presName="parSpace" presStyleCnt="0"/>
      <dgm:spPr/>
    </dgm:pt>
    <dgm:pt modelId="{F64765A1-B1F2-4ABD-99F5-A221BFA0C0B3}" type="pres">
      <dgm:prSet presAssocID="{B15A0F84-80C3-411D-9009-A9483B6A2BCF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1A0BFA0-B27E-456B-A16F-7B46D6BE4E0A}" type="presOf" srcId="{2D853EDE-1C4D-4E60-A1AA-3E3ABEEFDB71}" destId="{1822ECC3-32F3-47F4-8A4B-F210018E6029}" srcOrd="0" destOrd="0" presId="urn:microsoft.com/office/officeart/2005/8/layout/hChevron3"/>
    <dgm:cxn modelId="{77ADD44C-9489-4A15-9589-4969A308EDD3}" srcId="{2D853EDE-1C4D-4E60-A1AA-3E3ABEEFDB71}" destId="{53A2F425-B87E-4512-B39B-7C76EE797F3C}" srcOrd="0" destOrd="0" parTransId="{452BCAB3-3770-4BED-BE42-8A1AE6BBE915}" sibTransId="{F514CE3B-B384-44B8-AD0B-1A5A1D97981F}"/>
    <dgm:cxn modelId="{061F3DDB-3BB7-4021-984D-CB21C3077386}" srcId="{2D853EDE-1C4D-4E60-A1AA-3E3ABEEFDB71}" destId="{B15A0F84-80C3-411D-9009-A9483B6A2BCF}" srcOrd="2" destOrd="0" parTransId="{4925261C-241B-41D0-AB5F-13F7C3E1EE35}" sibTransId="{6C0B2D1F-CB9E-40B2-B82C-37CD81B3520F}"/>
    <dgm:cxn modelId="{0F37E510-6D09-4BF9-88AD-59E0CD7BCFE8}" type="presOf" srcId="{53A2F425-B87E-4512-B39B-7C76EE797F3C}" destId="{FA72948C-6AAF-4E73-B52E-0311A0EE6665}" srcOrd="0" destOrd="0" presId="urn:microsoft.com/office/officeart/2005/8/layout/hChevron3"/>
    <dgm:cxn modelId="{643B38FB-DDAC-4469-8349-2498793EAE44}" type="presOf" srcId="{BE5FABEE-938E-4E6F-A90E-D3C36921FB10}" destId="{A174A42D-7B3D-4DB0-B650-90C0833AA542}" srcOrd="0" destOrd="0" presId="urn:microsoft.com/office/officeart/2005/8/layout/hChevron3"/>
    <dgm:cxn modelId="{8D556A48-F95C-4AD0-9B95-52C442B78D5A}" type="presOf" srcId="{B15A0F84-80C3-411D-9009-A9483B6A2BCF}" destId="{F64765A1-B1F2-4ABD-99F5-A221BFA0C0B3}" srcOrd="0" destOrd="0" presId="urn:microsoft.com/office/officeart/2005/8/layout/hChevron3"/>
    <dgm:cxn modelId="{09C9381D-091C-4111-84CE-2958189C8B9C}" srcId="{2D853EDE-1C4D-4E60-A1AA-3E3ABEEFDB71}" destId="{BE5FABEE-938E-4E6F-A90E-D3C36921FB10}" srcOrd="1" destOrd="0" parTransId="{CF8F729E-7BD1-4383-800E-E8A9B0334CB6}" sibTransId="{24D345D8-FB73-45C8-B247-21CDEF017495}"/>
    <dgm:cxn modelId="{6628A389-811E-48C9-9D7F-E014885A1272}" type="presParOf" srcId="{1822ECC3-32F3-47F4-8A4B-F210018E6029}" destId="{FA72948C-6AAF-4E73-B52E-0311A0EE6665}" srcOrd="0" destOrd="0" presId="urn:microsoft.com/office/officeart/2005/8/layout/hChevron3"/>
    <dgm:cxn modelId="{E9176D6C-70EC-42BA-A35E-473397E1EBA5}" type="presParOf" srcId="{1822ECC3-32F3-47F4-8A4B-F210018E6029}" destId="{D92B367E-2BB4-43AF-908E-2B729C37C6BC}" srcOrd="1" destOrd="0" presId="urn:microsoft.com/office/officeart/2005/8/layout/hChevron3"/>
    <dgm:cxn modelId="{CF6DD42F-BEFC-4075-94A8-57289E54D1CF}" type="presParOf" srcId="{1822ECC3-32F3-47F4-8A4B-F210018E6029}" destId="{A174A42D-7B3D-4DB0-B650-90C0833AA542}" srcOrd="2" destOrd="0" presId="urn:microsoft.com/office/officeart/2005/8/layout/hChevron3"/>
    <dgm:cxn modelId="{41D0EBEB-F6D8-4C28-9041-A9F9EF61C599}" type="presParOf" srcId="{1822ECC3-32F3-47F4-8A4B-F210018E6029}" destId="{3C345A6F-631D-4DA2-AC59-922ADA777FB5}" srcOrd="3" destOrd="0" presId="urn:microsoft.com/office/officeart/2005/8/layout/hChevron3"/>
    <dgm:cxn modelId="{40844607-4F43-4F9F-9F47-97A55ABDFF21}" type="presParOf" srcId="{1822ECC3-32F3-47F4-8A4B-F210018E6029}" destId="{F64765A1-B1F2-4ABD-99F5-A221BFA0C0B3}" srcOrd="4" destOrd="0" presId="urn:microsoft.com/office/officeart/2005/8/layout/hChevro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06B55-0BF5-4E96-BF06-70E4BF4D4B8C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846C76-10B2-4B61-9EF9-FA6921C34567}">
      <dgm:prSet phldrT="[Текст]" custT="1"/>
      <dgm:spPr/>
      <dgm:t>
        <a:bodyPr/>
        <a:lstStyle/>
        <a:p>
          <a:r>
            <a:rPr lang="ru-RU" sz="1800" b="1" dirty="0" smtClean="0"/>
            <a:t>познакомить с различными видами театра</a:t>
          </a:r>
          <a:endParaRPr lang="ru-RU" sz="1800" b="1" dirty="0"/>
        </a:p>
      </dgm:t>
    </dgm:pt>
    <dgm:pt modelId="{22E8F6DA-4368-426C-B93A-890562D5B99F}" type="parTrans" cxnId="{B971FAF1-DFF2-4EF9-88EE-6EF1310DCB40}">
      <dgm:prSet/>
      <dgm:spPr/>
      <dgm:t>
        <a:bodyPr/>
        <a:lstStyle/>
        <a:p>
          <a:endParaRPr lang="ru-RU"/>
        </a:p>
      </dgm:t>
    </dgm:pt>
    <dgm:pt modelId="{CE76BB01-EBD8-467C-BE04-BA8A002CAAF0}" type="sibTrans" cxnId="{B971FAF1-DFF2-4EF9-88EE-6EF1310DCB40}">
      <dgm:prSet/>
      <dgm:spPr/>
      <dgm:t>
        <a:bodyPr/>
        <a:lstStyle/>
        <a:p>
          <a:endParaRPr lang="ru-RU"/>
        </a:p>
      </dgm:t>
    </dgm:pt>
    <dgm:pt modelId="{1C1D5C08-08CC-4C60-910A-33F410EDA693}">
      <dgm:prSet phldrT="[Текст]" custT="1"/>
      <dgm:spPr/>
      <dgm:t>
        <a:bodyPr/>
        <a:lstStyle/>
        <a:p>
          <a:r>
            <a:rPr lang="ru-RU" sz="1800" b="1" dirty="0" smtClean="0"/>
            <a:t>формировать навыки коллективного взаимодействия</a:t>
          </a:r>
        </a:p>
      </dgm:t>
    </dgm:pt>
    <dgm:pt modelId="{EABD83F4-FC4F-4012-BB11-0B0A6C4E5FDA}" type="parTrans" cxnId="{8D516E5F-7064-4924-B50D-7996CAF30E7D}">
      <dgm:prSet/>
      <dgm:spPr/>
      <dgm:t>
        <a:bodyPr/>
        <a:lstStyle/>
        <a:p>
          <a:endParaRPr lang="ru-RU"/>
        </a:p>
      </dgm:t>
    </dgm:pt>
    <dgm:pt modelId="{C8957B17-65A8-41F4-A870-ADBE47EACD5D}" type="sibTrans" cxnId="{8D516E5F-7064-4924-B50D-7996CAF30E7D}">
      <dgm:prSet/>
      <dgm:spPr/>
      <dgm:t>
        <a:bodyPr/>
        <a:lstStyle/>
        <a:p>
          <a:endParaRPr lang="ru-RU"/>
        </a:p>
      </dgm:t>
    </dgm:pt>
    <dgm:pt modelId="{E96652EA-375B-4CCE-AD08-5C1342145C1A}">
      <dgm:prSet phldrT="[Текст]" custT="1"/>
      <dgm:spPr/>
      <dgm:t>
        <a:bodyPr/>
        <a:lstStyle/>
        <a:p>
          <a:r>
            <a:rPr lang="ru-RU" sz="1800" b="1" dirty="0" smtClean="0"/>
            <a:t>способствовать развитию творческого потенциала детей</a:t>
          </a:r>
        </a:p>
      </dgm:t>
    </dgm:pt>
    <dgm:pt modelId="{8BA69CAA-1A54-434B-A1E9-B80286FA14AC}" type="parTrans" cxnId="{C2734FF3-682C-46C1-9BFE-C950787049BB}">
      <dgm:prSet/>
      <dgm:spPr/>
      <dgm:t>
        <a:bodyPr/>
        <a:lstStyle/>
        <a:p>
          <a:endParaRPr lang="ru-RU"/>
        </a:p>
      </dgm:t>
    </dgm:pt>
    <dgm:pt modelId="{F6FBE633-75DF-46D8-86BD-23E215A1124F}" type="sibTrans" cxnId="{C2734FF3-682C-46C1-9BFE-C950787049BB}">
      <dgm:prSet/>
      <dgm:spPr/>
      <dgm:t>
        <a:bodyPr/>
        <a:lstStyle/>
        <a:p>
          <a:endParaRPr lang="ru-RU"/>
        </a:p>
      </dgm:t>
    </dgm:pt>
    <dgm:pt modelId="{4805EA00-862A-4822-87A3-A9F9A139BBB6}">
      <dgm:prSet custT="1"/>
      <dgm:spPr/>
      <dgm:t>
        <a:bodyPr/>
        <a:lstStyle/>
        <a:p>
          <a:r>
            <a:rPr lang="ru-RU" sz="1500" dirty="0" smtClean="0"/>
            <a:t>развивать эмоционально-волевую сферу (учить сопереживанию персонажам, яркому выражению эмоций радости и грусти, контролированию своих чувств);</a:t>
          </a:r>
          <a:endParaRPr lang="ru-RU" sz="1500" dirty="0"/>
        </a:p>
      </dgm:t>
    </dgm:pt>
    <dgm:pt modelId="{F26EE9FE-9BAD-46BD-A1F1-7B3C0E407525}" type="parTrans" cxnId="{8D789C97-2EAF-46C8-95EA-7021825E29E3}">
      <dgm:prSet/>
      <dgm:spPr/>
      <dgm:t>
        <a:bodyPr/>
        <a:lstStyle/>
        <a:p>
          <a:endParaRPr lang="ru-RU"/>
        </a:p>
      </dgm:t>
    </dgm:pt>
    <dgm:pt modelId="{E90A4950-EFB8-468B-90D0-AB5B778C9D1E}" type="sibTrans" cxnId="{8D789C97-2EAF-46C8-95EA-7021825E29E3}">
      <dgm:prSet/>
      <dgm:spPr/>
      <dgm:t>
        <a:bodyPr/>
        <a:lstStyle/>
        <a:p>
          <a:endParaRPr lang="ru-RU"/>
        </a:p>
      </dgm:t>
    </dgm:pt>
    <dgm:pt modelId="{2DE1E929-5E25-4492-8811-7B70AEDB727C}">
      <dgm:prSet/>
      <dgm:spPr/>
    </dgm:pt>
    <dgm:pt modelId="{1E5977C0-FA98-400D-BD79-14DCE1669030}" type="parTrans" cxnId="{EBACA3BA-28CE-4560-8670-7E6D9C79CE5C}">
      <dgm:prSet/>
      <dgm:spPr/>
      <dgm:t>
        <a:bodyPr/>
        <a:lstStyle/>
        <a:p>
          <a:endParaRPr lang="ru-RU"/>
        </a:p>
      </dgm:t>
    </dgm:pt>
    <dgm:pt modelId="{C49BAE5F-8624-4EF0-983E-27AF0D20048B}" type="sibTrans" cxnId="{EBACA3BA-28CE-4560-8670-7E6D9C79CE5C}">
      <dgm:prSet/>
      <dgm:spPr/>
      <dgm:t>
        <a:bodyPr/>
        <a:lstStyle/>
        <a:p>
          <a:endParaRPr lang="ru-RU"/>
        </a:p>
      </dgm:t>
    </dgm:pt>
    <dgm:pt modelId="{94120FB5-51E7-4470-A2A6-B0F470297AD6}">
      <dgm:prSet/>
      <dgm:spPr/>
      <dgm:t>
        <a:bodyPr/>
        <a:lstStyle/>
        <a:p>
          <a:r>
            <a:rPr lang="ru-RU" b="1" dirty="0" smtClean="0"/>
            <a:t>приобщать родителей к совместной деятельности с детьми</a:t>
          </a:r>
          <a:endParaRPr lang="ru-RU" b="1" dirty="0"/>
        </a:p>
      </dgm:t>
    </dgm:pt>
    <dgm:pt modelId="{6D7225CF-081A-4842-94F9-17D1169815A2}" type="parTrans" cxnId="{FCDA963F-2863-4DE1-B68B-F6BFCDA5C2BE}">
      <dgm:prSet/>
      <dgm:spPr/>
      <dgm:t>
        <a:bodyPr/>
        <a:lstStyle/>
        <a:p>
          <a:endParaRPr lang="ru-RU"/>
        </a:p>
      </dgm:t>
    </dgm:pt>
    <dgm:pt modelId="{4C992333-406F-431B-8E3A-6D73C592DAD2}" type="sibTrans" cxnId="{FCDA963F-2863-4DE1-B68B-F6BFCDA5C2BE}">
      <dgm:prSet/>
      <dgm:spPr/>
      <dgm:t>
        <a:bodyPr/>
        <a:lstStyle/>
        <a:p>
          <a:endParaRPr lang="ru-RU"/>
        </a:p>
      </dgm:t>
    </dgm:pt>
    <dgm:pt modelId="{BE14714C-4FA0-4851-A263-D65B1E77868D}">
      <dgm:prSet/>
      <dgm:spPr/>
    </dgm:pt>
    <dgm:pt modelId="{BB442AB2-99FA-4B72-BC08-3997AA2822DA}" type="parTrans" cxnId="{70E5DB6E-7651-496C-B5D1-E8847EBCC8C7}">
      <dgm:prSet/>
      <dgm:spPr/>
      <dgm:t>
        <a:bodyPr/>
        <a:lstStyle/>
        <a:p>
          <a:endParaRPr lang="ru-RU"/>
        </a:p>
      </dgm:t>
    </dgm:pt>
    <dgm:pt modelId="{30DFFECD-E214-4943-A6E7-FFF96BE48C28}" type="sibTrans" cxnId="{70E5DB6E-7651-496C-B5D1-E8847EBCC8C7}">
      <dgm:prSet/>
      <dgm:spPr/>
      <dgm:t>
        <a:bodyPr/>
        <a:lstStyle/>
        <a:p>
          <a:endParaRPr lang="ru-RU"/>
        </a:p>
      </dgm:t>
    </dgm:pt>
    <dgm:pt modelId="{D43F55E8-6CDB-46FB-8D64-3830B206C7FC}" type="pres">
      <dgm:prSet presAssocID="{9D506B55-0BF5-4E96-BF06-70E4BF4D4B8C}" presName="outerComposite" presStyleCnt="0">
        <dgm:presLayoutVars>
          <dgm:chMax val="5"/>
          <dgm:dir/>
          <dgm:resizeHandles val="exact"/>
        </dgm:presLayoutVars>
      </dgm:prSet>
      <dgm:spPr/>
    </dgm:pt>
    <dgm:pt modelId="{FAE62D16-AE0F-48A2-8213-BACBFFA7B2FC}" type="pres">
      <dgm:prSet presAssocID="{9D506B55-0BF5-4E96-BF06-70E4BF4D4B8C}" presName="dummyMaxCanvas" presStyleCnt="0">
        <dgm:presLayoutVars/>
      </dgm:prSet>
      <dgm:spPr/>
    </dgm:pt>
    <dgm:pt modelId="{8F0D3322-762E-48A2-A65F-E6A367685802}" type="pres">
      <dgm:prSet presAssocID="{9D506B55-0BF5-4E96-BF06-70E4BF4D4B8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C0FF2-19CC-42B1-88DA-09A4C7DCFB35}" type="pres">
      <dgm:prSet presAssocID="{9D506B55-0BF5-4E96-BF06-70E4BF4D4B8C}" presName="FiveNodes_2" presStyleLbl="node1" presStyleIdx="1" presStyleCnt="5">
        <dgm:presLayoutVars>
          <dgm:bulletEnabled val="1"/>
        </dgm:presLayoutVars>
      </dgm:prSet>
      <dgm:spPr/>
    </dgm:pt>
    <dgm:pt modelId="{BC55983E-4ECE-4DFB-8CAB-771FEBA32C3B}" type="pres">
      <dgm:prSet presAssocID="{9D506B55-0BF5-4E96-BF06-70E4BF4D4B8C}" presName="FiveNodes_3" presStyleLbl="node1" presStyleIdx="2" presStyleCnt="5">
        <dgm:presLayoutVars>
          <dgm:bulletEnabled val="1"/>
        </dgm:presLayoutVars>
      </dgm:prSet>
      <dgm:spPr/>
    </dgm:pt>
    <dgm:pt modelId="{7EB8174F-68EA-40B4-B506-5991D05E458B}" type="pres">
      <dgm:prSet presAssocID="{9D506B55-0BF5-4E96-BF06-70E4BF4D4B8C}" presName="FiveNodes_4" presStyleLbl="node1" presStyleIdx="3" presStyleCnt="5" custScaleX="102326">
        <dgm:presLayoutVars>
          <dgm:bulletEnabled val="1"/>
        </dgm:presLayoutVars>
      </dgm:prSet>
      <dgm:spPr/>
    </dgm:pt>
    <dgm:pt modelId="{0D64906E-4606-4D26-A93D-F2B9264FDDD4}" type="pres">
      <dgm:prSet presAssocID="{9D506B55-0BF5-4E96-BF06-70E4BF4D4B8C}" presName="FiveNodes_5" presStyleLbl="node1" presStyleIdx="4" presStyleCnt="5">
        <dgm:presLayoutVars>
          <dgm:bulletEnabled val="1"/>
        </dgm:presLayoutVars>
      </dgm:prSet>
      <dgm:spPr/>
    </dgm:pt>
    <dgm:pt modelId="{CBCA9EA7-C9C7-4B17-84D5-874B4350EE90}" type="pres">
      <dgm:prSet presAssocID="{9D506B55-0BF5-4E96-BF06-70E4BF4D4B8C}" presName="FiveConn_1-2" presStyleLbl="fgAccFollowNode1" presStyleIdx="0" presStyleCnt="4">
        <dgm:presLayoutVars>
          <dgm:bulletEnabled val="1"/>
        </dgm:presLayoutVars>
      </dgm:prSet>
      <dgm:spPr/>
    </dgm:pt>
    <dgm:pt modelId="{105E0EE7-A244-469C-9E55-9D51F4DEF452}" type="pres">
      <dgm:prSet presAssocID="{9D506B55-0BF5-4E96-BF06-70E4BF4D4B8C}" presName="FiveConn_2-3" presStyleLbl="fgAccFollowNode1" presStyleIdx="1" presStyleCnt="4">
        <dgm:presLayoutVars>
          <dgm:bulletEnabled val="1"/>
        </dgm:presLayoutVars>
      </dgm:prSet>
      <dgm:spPr/>
    </dgm:pt>
    <dgm:pt modelId="{DE30E083-942E-4FA8-9753-8D3AD7CED480}" type="pres">
      <dgm:prSet presAssocID="{9D506B55-0BF5-4E96-BF06-70E4BF4D4B8C}" presName="FiveConn_3-4" presStyleLbl="fgAccFollowNode1" presStyleIdx="2" presStyleCnt="4">
        <dgm:presLayoutVars>
          <dgm:bulletEnabled val="1"/>
        </dgm:presLayoutVars>
      </dgm:prSet>
      <dgm:spPr/>
    </dgm:pt>
    <dgm:pt modelId="{2B68E3DD-B078-45C9-A013-C5A1D254854D}" type="pres">
      <dgm:prSet presAssocID="{9D506B55-0BF5-4E96-BF06-70E4BF4D4B8C}" presName="FiveConn_4-5" presStyleLbl="fgAccFollowNode1" presStyleIdx="3" presStyleCnt="4">
        <dgm:presLayoutVars>
          <dgm:bulletEnabled val="1"/>
        </dgm:presLayoutVars>
      </dgm:prSet>
      <dgm:spPr/>
    </dgm:pt>
    <dgm:pt modelId="{B9373FF4-04EE-46E8-A219-90AA1F9BC846}" type="pres">
      <dgm:prSet presAssocID="{9D506B55-0BF5-4E96-BF06-70E4BF4D4B8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3C365-1843-4147-AC57-1EB7ECE0C3AA}" type="pres">
      <dgm:prSet presAssocID="{9D506B55-0BF5-4E96-BF06-70E4BF4D4B8C}" presName="FiveNodes_2_text" presStyleLbl="node1" presStyleIdx="4" presStyleCnt="5">
        <dgm:presLayoutVars>
          <dgm:bulletEnabled val="1"/>
        </dgm:presLayoutVars>
      </dgm:prSet>
      <dgm:spPr/>
    </dgm:pt>
    <dgm:pt modelId="{974C654A-B9ED-49E9-B233-209FEA724279}" type="pres">
      <dgm:prSet presAssocID="{9D506B55-0BF5-4E96-BF06-70E4BF4D4B8C}" presName="FiveNodes_3_text" presStyleLbl="node1" presStyleIdx="4" presStyleCnt="5">
        <dgm:presLayoutVars>
          <dgm:bulletEnabled val="1"/>
        </dgm:presLayoutVars>
      </dgm:prSet>
      <dgm:spPr/>
    </dgm:pt>
    <dgm:pt modelId="{6F0A91A2-9B4F-4B4C-B605-6236877CC0BA}" type="pres">
      <dgm:prSet presAssocID="{9D506B55-0BF5-4E96-BF06-70E4BF4D4B8C}" presName="FiveNodes_4_text" presStyleLbl="node1" presStyleIdx="4" presStyleCnt="5">
        <dgm:presLayoutVars>
          <dgm:bulletEnabled val="1"/>
        </dgm:presLayoutVars>
      </dgm:prSet>
      <dgm:spPr/>
    </dgm:pt>
    <dgm:pt modelId="{CDE6B80F-1039-472D-BA8D-E080195EBC72}" type="pres">
      <dgm:prSet presAssocID="{9D506B55-0BF5-4E96-BF06-70E4BF4D4B8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DBD4277-19A4-424D-90EE-DEC9625C6F53}" type="presOf" srcId="{CE76BB01-EBD8-467C-BE04-BA8A002CAAF0}" destId="{CBCA9EA7-C9C7-4B17-84D5-874B4350EE90}" srcOrd="0" destOrd="0" presId="urn:microsoft.com/office/officeart/2005/8/layout/vProcess5"/>
    <dgm:cxn modelId="{03345EC1-23BC-4E4C-80AE-8FEA10C9C6EE}" type="presOf" srcId="{1C1D5C08-08CC-4C60-910A-33F410EDA693}" destId="{8B03C365-1843-4147-AC57-1EB7ECE0C3AA}" srcOrd="1" destOrd="0" presId="urn:microsoft.com/office/officeart/2005/8/layout/vProcess5"/>
    <dgm:cxn modelId="{9F4AC475-3954-4D64-9F32-401828DE15BB}" type="presOf" srcId="{9D506B55-0BF5-4E96-BF06-70E4BF4D4B8C}" destId="{D43F55E8-6CDB-46FB-8D64-3830B206C7FC}" srcOrd="0" destOrd="0" presId="urn:microsoft.com/office/officeart/2005/8/layout/vProcess5"/>
    <dgm:cxn modelId="{D8AAB7C2-BF03-4F08-92BE-D74A68D03728}" type="presOf" srcId="{E96652EA-375B-4CCE-AD08-5C1342145C1A}" destId="{BC55983E-4ECE-4DFB-8CAB-771FEBA32C3B}" srcOrd="0" destOrd="0" presId="urn:microsoft.com/office/officeart/2005/8/layout/vProcess5"/>
    <dgm:cxn modelId="{8D516E5F-7064-4924-B50D-7996CAF30E7D}" srcId="{9D506B55-0BF5-4E96-BF06-70E4BF4D4B8C}" destId="{1C1D5C08-08CC-4C60-910A-33F410EDA693}" srcOrd="1" destOrd="0" parTransId="{EABD83F4-FC4F-4012-BB11-0B0A6C4E5FDA}" sibTransId="{C8957B17-65A8-41F4-A870-ADBE47EACD5D}"/>
    <dgm:cxn modelId="{CAD0512A-012C-4252-A1AA-F4E43BF7DF52}" type="presOf" srcId="{2F846C76-10B2-4B61-9EF9-FA6921C34567}" destId="{8F0D3322-762E-48A2-A65F-E6A367685802}" srcOrd="0" destOrd="0" presId="urn:microsoft.com/office/officeart/2005/8/layout/vProcess5"/>
    <dgm:cxn modelId="{506B8695-2A86-4C83-88C9-F3919AD38C60}" type="presOf" srcId="{E96652EA-375B-4CCE-AD08-5C1342145C1A}" destId="{974C654A-B9ED-49E9-B233-209FEA724279}" srcOrd="1" destOrd="0" presId="urn:microsoft.com/office/officeart/2005/8/layout/vProcess5"/>
    <dgm:cxn modelId="{8BE570B2-CE61-41F0-85A1-DEA710D7A756}" type="presOf" srcId="{2F846C76-10B2-4B61-9EF9-FA6921C34567}" destId="{B9373FF4-04EE-46E8-A219-90AA1F9BC846}" srcOrd="1" destOrd="0" presId="urn:microsoft.com/office/officeart/2005/8/layout/vProcess5"/>
    <dgm:cxn modelId="{FCDA963F-2863-4DE1-B68B-F6BFCDA5C2BE}" srcId="{9D506B55-0BF5-4E96-BF06-70E4BF4D4B8C}" destId="{94120FB5-51E7-4470-A2A6-B0F470297AD6}" srcOrd="4" destOrd="0" parTransId="{6D7225CF-081A-4842-94F9-17D1169815A2}" sibTransId="{4C992333-406F-431B-8E3A-6D73C592DAD2}"/>
    <dgm:cxn modelId="{EBACA3BA-28CE-4560-8670-7E6D9C79CE5C}" srcId="{9D506B55-0BF5-4E96-BF06-70E4BF4D4B8C}" destId="{2DE1E929-5E25-4492-8811-7B70AEDB727C}" srcOrd="5" destOrd="0" parTransId="{1E5977C0-FA98-400D-BD79-14DCE1669030}" sibTransId="{C49BAE5F-8624-4EF0-983E-27AF0D20048B}"/>
    <dgm:cxn modelId="{70E5DB6E-7651-496C-B5D1-E8847EBCC8C7}" srcId="{9D506B55-0BF5-4E96-BF06-70E4BF4D4B8C}" destId="{BE14714C-4FA0-4851-A263-D65B1E77868D}" srcOrd="6" destOrd="0" parTransId="{BB442AB2-99FA-4B72-BC08-3997AA2822DA}" sibTransId="{30DFFECD-E214-4943-A6E7-FFF96BE48C28}"/>
    <dgm:cxn modelId="{DFB4696F-78E2-42A0-9F51-B8F89D36B52F}" type="presOf" srcId="{4805EA00-862A-4822-87A3-A9F9A139BBB6}" destId="{7EB8174F-68EA-40B4-B506-5991D05E458B}" srcOrd="0" destOrd="0" presId="urn:microsoft.com/office/officeart/2005/8/layout/vProcess5"/>
    <dgm:cxn modelId="{7EAB0086-BB32-440A-80CE-6DBFABA71F07}" type="presOf" srcId="{4805EA00-862A-4822-87A3-A9F9A139BBB6}" destId="{6F0A91A2-9B4F-4B4C-B605-6236877CC0BA}" srcOrd="1" destOrd="0" presId="urn:microsoft.com/office/officeart/2005/8/layout/vProcess5"/>
    <dgm:cxn modelId="{C2734FF3-682C-46C1-9BFE-C950787049BB}" srcId="{9D506B55-0BF5-4E96-BF06-70E4BF4D4B8C}" destId="{E96652EA-375B-4CCE-AD08-5C1342145C1A}" srcOrd="2" destOrd="0" parTransId="{8BA69CAA-1A54-434B-A1E9-B80286FA14AC}" sibTransId="{F6FBE633-75DF-46D8-86BD-23E215A1124F}"/>
    <dgm:cxn modelId="{A147882D-8F3C-447D-8588-36CC0B6EA680}" type="presOf" srcId="{94120FB5-51E7-4470-A2A6-B0F470297AD6}" destId="{CDE6B80F-1039-472D-BA8D-E080195EBC72}" srcOrd="1" destOrd="0" presId="urn:microsoft.com/office/officeart/2005/8/layout/vProcess5"/>
    <dgm:cxn modelId="{A1BC27A5-999D-4C38-A732-1F33888EF129}" type="presOf" srcId="{F6FBE633-75DF-46D8-86BD-23E215A1124F}" destId="{DE30E083-942E-4FA8-9753-8D3AD7CED480}" srcOrd="0" destOrd="0" presId="urn:microsoft.com/office/officeart/2005/8/layout/vProcess5"/>
    <dgm:cxn modelId="{DAC4BED6-EBD5-411E-ADE5-3D6CD9F74AF0}" type="presOf" srcId="{1C1D5C08-08CC-4C60-910A-33F410EDA693}" destId="{73DC0FF2-19CC-42B1-88DA-09A4C7DCFB35}" srcOrd="0" destOrd="0" presId="urn:microsoft.com/office/officeart/2005/8/layout/vProcess5"/>
    <dgm:cxn modelId="{59765062-A207-4BB2-8F88-EA7707606F6F}" type="presOf" srcId="{C8957B17-65A8-41F4-A870-ADBE47EACD5D}" destId="{105E0EE7-A244-469C-9E55-9D51F4DEF452}" srcOrd="0" destOrd="0" presId="urn:microsoft.com/office/officeart/2005/8/layout/vProcess5"/>
    <dgm:cxn modelId="{A3DA360D-07B6-4735-879D-9D8963C5B7E1}" type="presOf" srcId="{94120FB5-51E7-4470-A2A6-B0F470297AD6}" destId="{0D64906E-4606-4D26-A93D-F2B9264FDDD4}" srcOrd="0" destOrd="0" presId="urn:microsoft.com/office/officeart/2005/8/layout/vProcess5"/>
    <dgm:cxn modelId="{8D789C97-2EAF-46C8-95EA-7021825E29E3}" srcId="{9D506B55-0BF5-4E96-BF06-70E4BF4D4B8C}" destId="{4805EA00-862A-4822-87A3-A9F9A139BBB6}" srcOrd="3" destOrd="0" parTransId="{F26EE9FE-9BAD-46BD-A1F1-7B3C0E407525}" sibTransId="{E90A4950-EFB8-468B-90D0-AB5B778C9D1E}"/>
    <dgm:cxn modelId="{8E766110-4FE9-4BB7-A2B9-234C22023810}" type="presOf" srcId="{E90A4950-EFB8-468B-90D0-AB5B778C9D1E}" destId="{2B68E3DD-B078-45C9-A013-C5A1D254854D}" srcOrd="0" destOrd="0" presId="urn:microsoft.com/office/officeart/2005/8/layout/vProcess5"/>
    <dgm:cxn modelId="{B971FAF1-DFF2-4EF9-88EE-6EF1310DCB40}" srcId="{9D506B55-0BF5-4E96-BF06-70E4BF4D4B8C}" destId="{2F846C76-10B2-4B61-9EF9-FA6921C34567}" srcOrd="0" destOrd="0" parTransId="{22E8F6DA-4368-426C-B93A-890562D5B99F}" sibTransId="{CE76BB01-EBD8-467C-BE04-BA8A002CAAF0}"/>
    <dgm:cxn modelId="{5F373B93-4ED5-41C4-924B-441891C07085}" type="presParOf" srcId="{D43F55E8-6CDB-46FB-8D64-3830B206C7FC}" destId="{FAE62D16-AE0F-48A2-8213-BACBFFA7B2FC}" srcOrd="0" destOrd="0" presId="urn:microsoft.com/office/officeart/2005/8/layout/vProcess5"/>
    <dgm:cxn modelId="{B56C2A69-9F16-40DB-9D2C-5392CAA8F0F3}" type="presParOf" srcId="{D43F55E8-6CDB-46FB-8D64-3830B206C7FC}" destId="{8F0D3322-762E-48A2-A65F-E6A367685802}" srcOrd="1" destOrd="0" presId="urn:microsoft.com/office/officeart/2005/8/layout/vProcess5"/>
    <dgm:cxn modelId="{86774C3C-0ED4-466E-B3F0-A47029D2E3FD}" type="presParOf" srcId="{D43F55E8-6CDB-46FB-8D64-3830B206C7FC}" destId="{73DC0FF2-19CC-42B1-88DA-09A4C7DCFB35}" srcOrd="2" destOrd="0" presId="urn:microsoft.com/office/officeart/2005/8/layout/vProcess5"/>
    <dgm:cxn modelId="{8956F093-E895-4AC5-9E63-1D0CC188E2B6}" type="presParOf" srcId="{D43F55E8-6CDB-46FB-8D64-3830B206C7FC}" destId="{BC55983E-4ECE-4DFB-8CAB-771FEBA32C3B}" srcOrd="3" destOrd="0" presId="urn:microsoft.com/office/officeart/2005/8/layout/vProcess5"/>
    <dgm:cxn modelId="{D313ECF2-EA8D-4CFC-84CC-2FB93A1EE928}" type="presParOf" srcId="{D43F55E8-6CDB-46FB-8D64-3830B206C7FC}" destId="{7EB8174F-68EA-40B4-B506-5991D05E458B}" srcOrd="4" destOrd="0" presId="urn:microsoft.com/office/officeart/2005/8/layout/vProcess5"/>
    <dgm:cxn modelId="{AAF80D8A-5D75-4428-BEAB-5A8035FD952B}" type="presParOf" srcId="{D43F55E8-6CDB-46FB-8D64-3830B206C7FC}" destId="{0D64906E-4606-4D26-A93D-F2B9264FDDD4}" srcOrd="5" destOrd="0" presId="urn:microsoft.com/office/officeart/2005/8/layout/vProcess5"/>
    <dgm:cxn modelId="{803ACC04-4041-49D2-BD2E-A8EF56CC37D0}" type="presParOf" srcId="{D43F55E8-6CDB-46FB-8D64-3830B206C7FC}" destId="{CBCA9EA7-C9C7-4B17-84D5-874B4350EE90}" srcOrd="6" destOrd="0" presId="urn:microsoft.com/office/officeart/2005/8/layout/vProcess5"/>
    <dgm:cxn modelId="{63648341-5B9A-4BDB-8397-5971C61D714D}" type="presParOf" srcId="{D43F55E8-6CDB-46FB-8D64-3830B206C7FC}" destId="{105E0EE7-A244-469C-9E55-9D51F4DEF452}" srcOrd="7" destOrd="0" presId="urn:microsoft.com/office/officeart/2005/8/layout/vProcess5"/>
    <dgm:cxn modelId="{DF61FD47-7F63-4F0A-97C5-3B5AA9C24E5A}" type="presParOf" srcId="{D43F55E8-6CDB-46FB-8D64-3830B206C7FC}" destId="{DE30E083-942E-4FA8-9753-8D3AD7CED480}" srcOrd="8" destOrd="0" presId="urn:microsoft.com/office/officeart/2005/8/layout/vProcess5"/>
    <dgm:cxn modelId="{72AC1C9F-DF73-47B2-A9F1-C515A0F239A1}" type="presParOf" srcId="{D43F55E8-6CDB-46FB-8D64-3830B206C7FC}" destId="{2B68E3DD-B078-45C9-A013-C5A1D254854D}" srcOrd="9" destOrd="0" presId="urn:microsoft.com/office/officeart/2005/8/layout/vProcess5"/>
    <dgm:cxn modelId="{A9ED31A4-0053-42C7-88A6-F457CF0AFE14}" type="presParOf" srcId="{D43F55E8-6CDB-46FB-8D64-3830B206C7FC}" destId="{B9373FF4-04EE-46E8-A219-90AA1F9BC846}" srcOrd="10" destOrd="0" presId="urn:microsoft.com/office/officeart/2005/8/layout/vProcess5"/>
    <dgm:cxn modelId="{E9083394-D64D-48BA-8275-2EC1BF4FFD6C}" type="presParOf" srcId="{D43F55E8-6CDB-46FB-8D64-3830B206C7FC}" destId="{8B03C365-1843-4147-AC57-1EB7ECE0C3AA}" srcOrd="11" destOrd="0" presId="urn:microsoft.com/office/officeart/2005/8/layout/vProcess5"/>
    <dgm:cxn modelId="{D99C6444-01E4-4E7C-8233-68E0494E3DB6}" type="presParOf" srcId="{D43F55E8-6CDB-46FB-8D64-3830B206C7FC}" destId="{974C654A-B9ED-49E9-B233-209FEA724279}" srcOrd="12" destOrd="0" presId="urn:microsoft.com/office/officeart/2005/8/layout/vProcess5"/>
    <dgm:cxn modelId="{6AE5298F-B4C1-436D-88CE-7A54A09BD4EA}" type="presParOf" srcId="{D43F55E8-6CDB-46FB-8D64-3830B206C7FC}" destId="{6F0A91A2-9B4F-4B4C-B605-6236877CC0BA}" srcOrd="13" destOrd="0" presId="urn:microsoft.com/office/officeart/2005/8/layout/vProcess5"/>
    <dgm:cxn modelId="{9A07640E-38DB-46E7-A055-F6907F55C28C}" type="presParOf" srcId="{D43F55E8-6CDB-46FB-8D64-3830B206C7FC}" destId="{CDE6B80F-1039-472D-BA8D-E080195EBC72}" srcOrd="14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9ECDE5-10B7-4AA1-92B0-152405FE0264}" type="doc">
      <dgm:prSet loTypeId="urn:microsoft.com/office/officeart/2005/8/layout/bProcess4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AA8F1BA-E4D6-4541-91E9-4FAA567505AE}">
      <dgm:prSet phldrT="[Текст]"/>
      <dgm:spPr/>
      <dgm:t>
        <a:bodyPr/>
        <a:lstStyle/>
        <a:p>
          <a:r>
            <a:rPr lang="ru-RU" dirty="0" smtClean="0"/>
            <a:t>драматизация</a:t>
          </a:r>
          <a:endParaRPr lang="ru-RU" dirty="0"/>
        </a:p>
      </dgm:t>
    </dgm:pt>
    <dgm:pt modelId="{779D89E5-BB01-4A4B-B2A1-5603CA22D1E2}" type="parTrans" cxnId="{5725DD0C-8E1B-437F-916B-64325BCBB204}">
      <dgm:prSet/>
      <dgm:spPr/>
      <dgm:t>
        <a:bodyPr/>
        <a:lstStyle/>
        <a:p>
          <a:endParaRPr lang="ru-RU"/>
        </a:p>
      </dgm:t>
    </dgm:pt>
    <dgm:pt modelId="{0877D568-DCD6-479B-A438-2F4B08DF1A9D}" type="sibTrans" cxnId="{5725DD0C-8E1B-437F-916B-64325BCBB204}">
      <dgm:prSet/>
      <dgm:spPr/>
      <dgm:t>
        <a:bodyPr/>
        <a:lstStyle/>
        <a:p>
          <a:endParaRPr lang="ru-RU"/>
        </a:p>
      </dgm:t>
    </dgm:pt>
    <dgm:pt modelId="{B6D7CFAF-FC3D-4E01-BCAD-034ACDD28867}">
      <dgm:prSet phldrT="[Текст]"/>
      <dgm:spPr/>
      <dgm:t>
        <a:bodyPr/>
        <a:lstStyle/>
        <a:p>
          <a:r>
            <a:rPr lang="ru-RU" dirty="0" smtClean="0"/>
            <a:t>театр на руке</a:t>
          </a:r>
          <a:endParaRPr lang="ru-RU" dirty="0"/>
        </a:p>
      </dgm:t>
    </dgm:pt>
    <dgm:pt modelId="{7C47F176-8F3F-4E3E-93AC-528C6B8D9599}" type="parTrans" cxnId="{88A8953F-453E-4EB8-B4CF-AEEE2F8813E1}">
      <dgm:prSet/>
      <dgm:spPr/>
      <dgm:t>
        <a:bodyPr/>
        <a:lstStyle/>
        <a:p>
          <a:endParaRPr lang="ru-RU"/>
        </a:p>
      </dgm:t>
    </dgm:pt>
    <dgm:pt modelId="{2E2656BA-3057-4229-8F94-26A53D6235CB}" type="sibTrans" cxnId="{88A8953F-453E-4EB8-B4CF-AEEE2F8813E1}">
      <dgm:prSet/>
      <dgm:spPr/>
      <dgm:t>
        <a:bodyPr/>
        <a:lstStyle/>
        <a:p>
          <a:endParaRPr lang="ru-RU"/>
        </a:p>
      </dgm:t>
    </dgm:pt>
    <dgm:pt modelId="{E7608C3E-61A1-4A17-A956-B3A7CBB6FEB8}">
      <dgm:prSet phldrT="[Текст]"/>
      <dgm:spPr/>
      <dgm:t>
        <a:bodyPr/>
        <a:lstStyle/>
        <a:p>
          <a:r>
            <a:rPr lang="ru-RU" dirty="0" smtClean="0"/>
            <a:t>стендовый театр</a:t>
          </a:r>
          <a:endParaRPr lang="ru-RU" dirty="0"/>
        </a:p>
      </dgm:t>
    </dgm:pt>
    <dgm:pt modelId="{C7AB51C4-2268-4845-8387-FE815F2B9143}" type="parTrans" cxnId="{1FBD6FC2-8FE7-433C-97B7-C0ED2AA845D8}">
      <dgm:prSet/>
      <dgm:spPr/>
      <dgm:t>
        <a:bodyPr/>
        <a:lstStyle/>
        <a:p>
          <a:endParaRPr lang="ru-RU"/>
        </a:p>
      </dgm:t>
    </dgm:pt>
    <dgm:pt modelId="{122AB6E4-3EF1-4548-B2F7-191AC0842B5E}" type="sibTrans" cxnId="{1FBD6FC2-8FE7-433C-97B7-C0ED2AA845D8}">
      <dgm:prSet/>
      <dgm:spPr/>
      <dgm:t>
        <a:bodyPr/>
        <a:lstStyle/>
        <a:p>
          <a:endParaRPr lang="ru-RU"/>
        </a:p>
      </dgm:t>
    </dgm:pt>
    <dgm:pt modelId="{558727D9-CB2A-44A4-A448-108C0D33EFD7}">
      <dgm:prSet phldrT="[Текст]"/>
      <dgm:spPr/>
      <dgm:t>
        <a:bodyPr/>
        <a:lstStyle/>
        <a:p>
          <a:r>
            <a:rPr lang="ru-RU" dirty="0" smtClean="0"/>
            <a:t>театр живых кукол</a:t>
          </a:r>
          <a:endParaRPr lang="ru-RU" dirty="0"/>
        </a:p>
      </dgm:t>
    </dgm:pt>
    <dgm:pt modelId="{D5DECCB0-5F26-4A99-BB85-91C032B08A16}" type="parTrans" cxnId="{F8F87497-AAF7-4D6C-B9FC-BBD855DDE20A}">
      <dgm:prSet/>
      <dgm:spPr/>
      <dgm:t>
        <a:bodyPr/>
        <a:lstStyle/>
        <a:p>
          <a:endParaRPr lang="ru-RU"/>
        </a:p>
      </dgm:t>
    </dgm:pt>
    <dgm:pt modelId="{A0DF9667-1644-4D3F-8816-9363EB580E36}" type="sibTrans" cxnId="{F8F87497-AAF7-4D6C-B9FC-BBD855DDE20A}">
      <dgm:prSet/>
      <dgm:spPr/>
      <dgm:t>
        <a:bodyPr/>
        <a:lstStyle/>
        <a:p>
          <a:endParaRPr lang="ru-RU"/>
        </a:p>
      </dgm:t>
    </dgm:pt>
    <dgm:pt modelId="{285519E8-8BBC-49AD-8DF9-1F35DFE68F20}">
      <dgm:prSet phldrT="[Текст]"/>
      <dgm:spPr/>
      <dgm:t>
        <a:bodyPr/>
        <a:lstStyle/>
        <a:p>
          <a:r>
            <a:rPr lang="ru-RU" dirty="0" smtClean="0"/>
            <a:t>верховой театр</a:t>
          </a:r>
          <a:endParaRPr lang="ru-RU" dirty="0"/>
        </a:p>
      </dgm:t>
    </dgm:pt>
    <dgm:pt modelId="{C4BC81FC-102A-4763-932C-EF00D8DDEBB3}" type="parTrans" cxnId="{3D4C67E3-B60F-4D58-BD52-0B193EE735E6}">
      <dgm:prSet/>
      <dgm:spPr/>
      <dgm:t>
        <a:bodyPr/>
        <a:lstStyle/>
        <a:p>
          <a:endParaRPr lang="ru-RU"/>
        </a:p>
      </dgm:t>
    </dgm:pt>
    <dgm:pt modelId="{5ED9F81F-F1F3-4407-86EA-E72A5E2458E1}" type="sibTrans" cxnId="{3D4C67E3-B60F-4D58-BD52-0B193EE735E6}">
      <dgm:prSet/>
      <dgm:spPr/>
      <dgm:t>
        <a:bodyPr/>
        <a:lstStyle/>
        <a:p>
          <a:endParaRPr lang="ru-RU"/>
        </a:p>
      </dgm:t>
    </dgm:pt>
    <dgm:pt modelId="{C8303C41-5DE4-4831-A34A-7514223220AC}">
      <dgm:prSet phldrT="[Текст]"/>
      <dgm:spPr/>
      <dgm:t>
        <a:bodyPr/>
        <a:lstStyle/>
        <a:p>
          <a:r>
            <a:rPr lang="ru-RU" dirty="0" smtClean="0"/>
            <a:t>настольный театр</a:t>
          </a:r>
          <a:endParaRPr lang="ru-RU" dirty="0"/>
        </a:p>
      </dgm:t>
    </dgm:pt>
    <dgm:pt modelId="{DFF2D9FE-AC9D-46C0-820D-EF8D7419DB8D}" type="parTrans" cxnId="{104C623E-6F2E-4961-A8E8-ECC958930DAD}">
      <dgm:prSet/>
      <dgm:spPr/>
      <dgm:t>
        <a:bodyPr/>
        <a:lstStyle/>
        <a:p>
          <a:endParaRPr lang="ru-RU"/>
        </a:p>
      </dgm:t>
    </dgm:pt>
    <dgm:pt modelId="{98F77C80-678A-46F4-BA6A-EFFBB9493AB3}" type="sibTrans" cxnId="{104C623E-6F2E-4961-A8E8-ECC958930DAD}">
      <dgm:prSet/>
      <dgm:spPr/>
      <dgm:t>
        <a:bodyPr/>
        <a:lstStyle/>
        <a:p>
          <a:endParaRPr lang="ru-RU"/>
        </a:p>
      </dgm:t>
    </dgm:pt>
    <dgm:pt modelId="{03A599F3-3EF2-4364-890F-E2274C71CA78}" type="pres">
      <dgm:prSet presAssocID="{AC9ECDE5-10B7-4AA1-92B0-152405FE0264}" presName="Name0" presStyleCnt="0">
        <dgm:presLayoutVars>
          <dgm:dir/>
          <dgm:resizeHandles/>
        </dgm:presLayoutVars>
      </dgm:prSet>
      <dgm:spPr/>
    </dgm:pt>
    <dgm:pt modelId="{B8959462-8AE7-48A4-A063-0E5832E2FA78}" type="pres">
      <dgm:prSet presAssocID="{1AA8F1BA-E4D6-4541-91E9-4FAA567505AE}" presName="compNode" presStyleCnt="0"/>
      <dgm:spPr/>
    </dgm:pt>
    <dgm:pt modelId="{19923D20-6054-4A36-ADE7-19694E958C28}" type="pres">
      <dgm:prSet presAssocID="{1AA8F1BA-E4D6-4541-91E9-4FAA567505AE}" presName="dummyConnPt" presStyleCnt="0"/>
      <dgm:spPr/>
    </dgm:pt>
    <dgm:pt modelId="{2412DF0D-2673-4E26-A9F8-76DC603DBA3B}" type="pres">
      <dgm:prSet presAssocID="{1AA8F1BA-E4D6-4541-91E9-4FAA567505A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18E4C-6E1E-49BA-8516-4896D0755ACB}" type="pres">
      <dgm:prSet presAssocID="{0877D568-DCD6-479B-A438-2F4B08DF1A9D}" presName="sibTrans" presStyleLbl="bgSibTrans2D1" presStyleIdx="0" presStyleCnt="5"/>
      <dgm:spPr/>
    </dgm:pt>
    <dgm:pt modelId="{962DE501-7A7F-4529-AD39-B73584B8CF03}" type="pres">
      <dgm:prSet presAssocID="{B6D7CFAF-FC3D-4E01-BCAD-034ACDD28867}" presName="compNode" presStyleCnt="0"/>
      <dgm:spPr/>
    </dgm:pt>
    <dgm:pt modelId="{7EA638E5-1363-4BEB-815E-749D6B98B91D}" type="pres">
      <dgm:prSet presAssocID="{B6D7CFAF-FC3D-4E01-BCAD-034ACDD28867}" presName="dummyConnPt" presStyleCnt="0"/>
      <dgm:spPr/>
    </dgm:pt>
    <dgm:pt modelId="{6AB32CCF-6706-4100-A371-6D9C29074127}" type="pres">
      <dgm:prSet presAssocID="{B6D7CFAF-FC3D-4E01-BCAD-034ACDD28867}" presName="node" presStyleLbl="node1" presStyleIdx="1" presStyleCnt="6">
        <dgm:presLayoutVars>
          <dgm:bulletEnabled val="1"/>
        </dgm:presLayoutVars>
      </dgm:prSet>
      <dgm:spPr/>
    </dgm:pt>
    <dgm:pt modelId="{2225DCA6-E96E-43C2-B096-F59D5F70F86E}" type="pres">
      <dgm:prSet presAssocID="{2E2656BA-3057-4229-8F94-26A53D6235CB}" presName="sibTrans" presStyleLbl="bgSibTrans2D1" presStyleIdx="1" presStyleCnt="5"/>
      <dgm:spPr/>
    </dgm:pt>
    <dgm:pt modelId="{D2C9A418-0A45-47F2-93DC-082885A0E2E2}" type="pres">
      <dgm:prSet presAssocID="{E7608C3E-61A1-4A17-A956-B3A7CBB6FEB8}" presName="compNode" presStyleCnt="0"/>
      <dgm:spPr/>
    </dgm:pt>
    <dgm:pt modelId="{614B810D-45C2-4F52-9731-960FD79AE6A3}" type="pres">
      <dgm:prSet presAssocID="{E7608C3E-61A1-4A17-A956-B3A7CBB6FEB8}" presName="dummyConnPt" presStyleCnt="0"/>
      <dgm:spPr/>
    </dgm:pt>
    <dgm:pt modelId="{0490D3F9-5DFC-4E9E-997A-CFE3D9A21EB3}" type="pres">
      <dgm:prSet presAssocID="{E7608C3E-61A1-4A17-A956-B3A7CBB6FEB8}" presName="node" presStyleLbl="node1" presStyleIdx="2" presStyleCnt="6">
        <dgm:presLayoutVars>
          <dgm:bulletEnabled val="1"/>
        </dgm:presLayoutVars>
      </dgm:prSet>
      <dgm:spPr/>
    </dgm:pt>
    <dgm:pt modelId="{2147DCF8-87B4-47B1-8D59-3C14B6C495F1}" type="pres">
      <dgm:prSet presAssocID="{122AB6E4-3EF1-4548-B2F7-191AC0842B5E}" presName="sibTrans" presStyleLbl="bgSibTrans2D1" presStyleIdx="2" presStyleCnt="5"/>
      <dgm:spPr/>
    </dgm:pt>
    <dgm:pt modelId="{5625BFEE-F0B8-466A-B36C-1D92C78109E3}" type="pres">
      <dgm:prSet presAssocID="{558727D9-CB2A-44A4-A448-108C0D33EFD7}" presName="compNode" presStyleCnt="0"/>
      <dgm:spPr/>
    </dgm:pt>
    <dgm:pt modelId="{6BA6DBAD-A2E2-4091-A51C-8C921A3CE596}" type="pres">
      <dgm:prSet presAssocID="{558727D9-CB2A-44A4-A448-108C0D33EFD7}" presName="dummyConnPt" presStyleCnt="0"/>
      <dgm:spPr/>
    </dgm:pt>
    <dgm:pt modelId="{4437DB2A-3D6F-4E6A-8620-7FD7EAACF5CF}" type="pres">
      <dgm:prSet presAssocID="{558727D9-CB2A-44A4-A448-108C0D33EFD7}" presName="node" presStyleLbl="node1" presStyleIdx="3" presStyleCnt="6">
        <dgm:presLayoutVars>
          <dgm:bulletEnabled val="1"/>
        </dgm:presLayoutVars>
      </dgm:prSet>
      <dgm:spPr/>
    </dgm:pt>
    <dgm:pt modelId="{532C1906-49C7-4746-B5E6-388D9F1E6AE1}" type="pres">
      <dgm:prSet presAssocID="{A0DF9667-1644-4D3F-8816-9363EB580E36}" presName="sibTrans" presStyleLbl="bgSibTrans2D1" presStyleIdx="3" presStyleCnt="5"/>
      <dgm:spPr/>
    </dgm:pt>
    <dgm:pt modelId="{79D82E15-0D56-46BE-8550-5208229F737B}" type="pres">
      <dgm:prSet presAssocID="{285519E8-8BBC-49AD-8DF9-1F35DFE68F20}" presName="compNode" presStyleCnt="0"/>
      <dgm:spPr/>
    </dgm:pt>
    <dgm:pt modelId="{A281F59B-6029-4E87-813E-80A9EFD7A89D}" type="pres">
      <dgm:prSet presAssocID="{285519E8-8BBC-49AD-8DF9-1F35DFE68F20}" presName="dummyConnPt" presStyleCnt="0"/>
      <dgm:spPr/>
    </dgm:pt>
    <dgm:pt modelId="{3E7BAB33-9C13-4E04-A02A-DF457778462C}" type="pres">
      <dgm:prSet presAssocID="{285519E8-8BBC-49AD-8DF9-1F35DFE68F20}" presName="node" presStyleLbl="node1" presStyleIdx="4" presStyleCnt="6">
        <dgm:presLayoutVars>
          <dgm:bulletEnabled val="1"/>
        </dgm:presLayoutVars>
      </dgm:prSet>
      <dgm:spPr/>
    </dgm:pt>
    <dgm:pt modelId="{7D60B59D-8B9A-4903-8ABA-46D19A380B52}" type="pres">
      <dgm:prSet presAssocID="{5ED9F81F-F1F3-4407-86EA-E72A5E2458E1}" presName="sibTrans" presStyleLbl="bgSibTrans2D1" presStyleIdx="4" presStyleCnt="5"/>
      <dgm:spPr/>
    </dgm:pt>
    <dgm:pt modelId="{79098055-34FE-4A0E-AB68-7A19ED56FDBC}" type="pres">
      <dgm:prSet presAssocID="{C8303C41-5DE4-4831-A34A-7514223220AC}" presName="compNode" presStyleCnt="0"/>
      <dgm:spPr/>
    </dgm:pt>
    <dgm:pt modelId="{5F547773-1D0A-4771-8300-5B77142F72BA}" type="pres">
      <dgm:prSet presAssocID="{C8303C41-5DE4-4831-A34A-7514223220AC}" presName="dummyConnPt" presStyleCnt="0"/>
      <dgm:spPr/>
    </dgm:pt>
    <dgm:pt modelId="{456BCCB5-6CB6-43A7-8212-0FDEDD3105C9}" type="pres">
      <dgm:prSet presAssocID="{C8303C41-5DE4-4831-A34A-7514223220AC}" presName="node" presStyleLbl="node1" presStyleIdx="5" presStyleCnt="6">
        <dgm:presLayoutVars>
          <dgm:bulletEnabled val="1"/>
        </dgm:presLayoutVars>
      </dgm:prSet>
      <dgm:spPr/>
    </dgm:pt>
  </dgm:ptLst>
  <dgm:cxnLst>
    <dgm:cxn modelId="{104C623E-6F2E-4961-A8E8-ECC958930DAD}" srcId="{AC9ECDE5-10B7-4AA1-92B0-152405FE0264}" destId="{C8303C41-5DE4-4831-A34A-7514223220AC}" srcOrd="5" destOrd="0" parTransId="{DFF2D9FE-AC9D-46C0-820D-EF8D7419DB8D}" sibTransId="{98F77C80-678A-46F4-BA6A-EFFBB9493AB3}"/>
    <dgm:cxn modelId="{EFE4E0CF-4F7B-4DD9-8590-8C03CB201415}" type="presOf" srcId="{B6D7CFAF-FC3D-4E01-BCAD-034ACDD28867}" destId="{6AB32CCF-6706-4100-A371-6D9C29074127}" srcOrd="0" destOrd="0" presId="urn:microsoft.com/office/officeart/2005/8/layout/bProcess4"/>
    <dgm:cxn modelId="{2D153911-7576-4841-91D2-5EE65DF5CF62}" type="presOf" srcId="{E7608C3E-61A1-4A17-A956-B3A7CBB6FEB8}" destId="{0490D3F9-5DFC-4E9E-997A-CFE3D9A21EB3}" srcOrd="0" destOrd="0" presId="urn:microsoft.com/office/officeart/2005/8/layout/bProcess4"/>
    <dgm:cxn modelId="{68E6FDC6-873B-49A8-8EC8-B0CAEE2A572C}" type="presOf" srcId="{5ED9F81F-F1F3-4407-86EA-E72A5E2458E1}" destId="{7D60B59D-8B9A-4903-8ABA-46D19A380B52}" srcOrd="0" destOrd="0" presId="urn:microsoft.com/office/officeart/2005/8/layout/bProcess4"/>
    <dgm:cxn modelId="{E927D039-32BA-4ADA-A9DC-6B788B6AF26B}" type="presOf" srcId="{558727D9-CB2A-44A4-A448-108C0D33EFD7}" destId="{4437DB2A-3D6F-4E6A-8620-7FD7EAACF5CF}" srcOrd="0" destOrd="0" presId="urn:microsoft.com/office/officeart/2005/8/layout/bProcess4"/>
    <dgm:cxn modelId="{9720CC68-4EDA-4363-AFEE-2CB845DF08F1}" type="presOf" srcId="{1AA8F1BA-E4D6-4541-91E9-4FAA567505AE}" destId="{2412DF0D-2673-4E26-A9F8-76DC603DBA3B}" srcOrd="0" destOrd="0" presId="urn:microsoft.com/office/officeart/2005/8/layout/bProcess4"/>
    <dgm:cxn modelId="{5725DD0C-8E1B-437F-916B-64325BCBB204}" srcId="{AC9ECDE5-10B7-4AA1-92B0-152405FE0264}" destId="{1AA8F1BA-E4D6-4541-91E9-4FAA567505AE}" srcOrd="0" destOrd="0" parTransId="{779D89E5-BB01-4A4B-B2A1-5603CA22D1E2}" sibTransId="{0877D568-DCD6-479B-A438-2F4B08DF1A9D}"/>
    <dgm:cxn modelId="{265881B8-F1FB-4947-B46E-433EB077F5C5}" type="presOf" srcId="{0877D568-DCD6-479B-A438-2F4B08DF1A9D}" destId="{F2A18E4C-6E1E-49BA-8516-4896D0755ACB}" srcOrd="0" destOrd="0" presId="urn:microsoft.com/office/officeart/2005/8/layout/bProcess4"/>
    <dgm:cxn modelId="{5F0B58FC-D21C-4DF0-8E51-68852D140E2B}" type="presOf" srcId="{2E2656BA-3057-4229-8F94-26A53D6235CB}" destId="{2225DCA6-E96E-43C2-B096-F59D5F70F86E}" srcOrd="0" destOrd="0" presId="urn:microsoft.com/office/officeart/2005/8/layout/bProcess4"/>
    <dgm:cxn modelId="{2391B273-0342-424F-8776-11D396B10039}" type="presOf" srcId="{AC9ECDE5-10B7-4AA1-92B0-152405FE0264}" destId="{03A599F3-3EF2-4364-890F-E2274C71CA78}" srcOrd="0" destOrd="0" presId="urn:microsoft.com/office/officeart/2005/8/layout/bProcess4"/>
    <dgm:cxn modelId="{24BCAC7D-3BE5-4FDD-888C-A81E50E3DE34}" type="presOf" srcId="{C8303C41-5DE4-4831-A34A-7514223220AC}" destId="{456BCCB5-6CB6-43A7-8212-0FDEDD3105C9}" srcOrd="0" destOrd="0" presId="urn:microsoft.com/office/officeart/2005/8/layout/bProcess4"/>
    <dgm:cxn modelId="{1012DA0D-B614-4833-8A6F-13F7C1B190E6}" type="presOf" srcId="{122AB6E4-3EF1-4548-B2F7-191AC0842B5E}" destId="{2147DCF8-87B4-47B1-8D59-3C14B6C495F1}" srcOrd="0" destOrd="0" presId="urn:microsoft.com/office/officeart/2005/8/layout/bProcess4"/>
    <dgm:cxn modelId="{F8F87497-AAF7-4D6C-B9FC-BBD855DDE20A}" srcId="{AC9ECDE5-10B7-4AA1-92B0-152405FE0264}" destId="{558727D9-CB2A-44A4-A448-108C0D33EFD7}" srcOrd="3" destOrd="0" parTransId="{D5DECCB0-5F26-4A99-BB85-91C032B08A16}" sibTransId="{A0DF9667-1644-4D3F-8816-9363EB580E36}"/>
    <dgm:cxn modelId="{88A8953F-453E-4EB8-B4CF-AEEE2F8813E1}" srcId="{AC9ECDE5-10B7-4AA1-92B0-152405FE0264}" destId="{B6D7CFAF-FC3D-4E01-BCAD-034ACDD28867}" srcOrd="1" destOrd="0" parTransId="{7C47F176-8F3F-4E3E-93AC-528C6B8D9599}" sibTransId="{2E2656BA-3057-4229-8F94-26A53D6235CB}"/>
    <dgm:cxn modelId="{E95F37EB-B4A6-43D1-B2B5-295D7B53DC42}" type="presOf" srcId="{285519E8-8BBC-49AD-8DF9-1F35DFE68F20}" destId="{3E7BAB33-9C13-4E04-A02A-DF457778462C}" srcOrd="0" destOrd="0" presId="urn:microsoft.com/office/officeart/2005/8/layout/bProcess4"/>
    <dgm:cxn modelId="{C17046AF-43E0-4165-B807-B1A9329BAE90}" type="presOf" srcId="{A0DF9667-1644-4D3F-8816-9363EB580E36}" destId="{532C1906-49C7-4746-B5E6-388D9F1E6AE1}" srcOrd="0" destOrd="0" presId="urn:microsoft.com/office/officeart/2005/8/layout/bProcess4"/>
    <dgm:cxn modelId="{3D4C67E3-B60F-4D58-BD52-0B193EE735E6}" srcId="{AC9ECDE5-10B7-4AA1-92B0-152405FE0264}" destId="{285519E8-8BBC-49AD-8DF9-1F35DFE68F20}" srcOrd="4" destOrd="0" parTransId="{C4BC81FC-102A-4763-932C-EF00D8DDEBB3}" sibTransId="{5ED9F81F-F1F3-4407-86EA-E72A5E2458E1}"/>
    <dgm:cxn modelId="{1FBD6FC2-8FE7-433C-97B7-C0ED2AA845D8}" srcId="{AC9ECDE5-10B7-4AA1-92B0-152405FE0264}" destId="{E7608C3E-61A1-4A17-A956-B3A7CBB6FEB8}" srcOrd="2" destOrd="0" parTransId="{C7AB51C4-2268-4845-8387-FE815F2B9143}" sibTransId="{122AB6E4-3EF1-4548-B2F7-191AC0842B5E}"/>
    <dgm:cxn modelId="{9677150F-4BAD-43BC-83B3-7060669E875B}" type="presParOf" srcId="{03A599F3-3EF2-4364-890F-E2274C71CA78}" destId="{B8959462-8AE7-48A4-A063-0E5832E2FA78}" srcOrd="0" destOrd="0" presId="urn:microsoft.com/office/officeart/2005/8/layout/bProcess4"/>
    <dgm:cxn modelId="{025D2C12-B73A-4352-8BE0-8B98F0B0674B}" type="presParOf" srcId="{B8959462-8AE7-48A4-A063-0E5832E2FA78}" destId="{19923D20-6054-4A36-ADE7-19694E958C28}" srcOrd="0" destOrd="0" presId="urn:microsoft.com/office/officeart/2005/8/layout/bProcess4"/>
    <dgm:cxn modelId="{CB813A74-E785-43AE-BCFB-DB6B6E6C99C8}" type="presParOf" srcId="{B8959462-8AE7-48A4-A063-0E5832E2FA78}" destId="{2412DF0D-2673-4E26-A9F8-76DC603DBA3B}" srcOrd="1" destOrd="0" presId="urn:microsoft.com/office/officeart/2005/8/layout/bProcess4"/>
    <dgm:cxn modelId="{0A277DA2-19C4-4433-8FE8-C413A5EFDE80}" type="presParOf" srcId="{03A599F3-3EF2-4364-890F-E2274C71CA78}" destId="{F2A18E4C-6E1E-49BA-8516-4896D0755ACB}" srcOrd="1" destOrd="0" presId="urn:microsoft.com/office/officeart/2005/8/layout/bProcess4"/>
    <dgm:cxn modelId="{22EDA7EF-6521-40C3-8C7F-F65ABD2D1825}" type="presParOf" srcId="{03A599F3-3EF2-4364-890F-E2274C71CA78}" destId="{962DE501-7A7F-4529-AD39-B73584B8CF03}" srcOrd="2" destOrd="0" presId="urn:microsoft.com/office/officeart/2005/8/layout/bProcess4"/>
    <dgm:cxn modelId="{198313C2-7E4C-4182-BF38-1495FB2157E7}" type="presParOf" srcId="{962DE501-7A7F-4529-AD39-B73584B8CF03}" destId="{7EA638E5-1363-4BEB-815E-749D6B98B91D}" srcOrd="0" destOrd="0" presId="urn:microsoft.com/office/officeart/2005/8/layout/bProcess4"/>
    <dgm:cxn modelId="{3E086E0B-ABA0-40BB-9609-947193F0F17B}" type="presParOf" srcId="{962DE501-7A7F-4529-AD39-B73584B8CF03}" destId="{6AB32CCF-6706-4100-A371-6D9C29074127}" srcOrd="1" destOrd="0" presId="urn:microsoft.com/office/officeart/2005/8/layout/bProcess4"/>
    <dgm:cxn modelId="{302F4791-7333-4479-B5BA-BD161612E612}" type="presParOf" srcId="{03A599F3-3EF2-4364-890F-E2274C71CA78}" destId="{2225DCA6-E96E-43C2-B096-F59D5F70F86E}" srcOrd="3" destOrd="0" presId="urn:microsoft.com/office/officeart/2005/8/layout/bProcess4"/>
    <dgm:cxn modelId="{FF05600A-9F12-4AE6-8F98-88233F2AD7BE}" type="presParOf" srcId="{03A599F3-3EF2-4364-890F-E2274C71CA78}" destId="{D2C9A418-0A45-47F2-93DC-082885A0E2E2}" srcOrd="4" destOrd="0" presId="urn:microsoft.com/office/officeart/2005/8/layout/bProcess4"/>
    <dgm:cxn modelId="{379A2CD0-A5AD-4615-B174-D7C3FF2EB2EB}" type="presParOf" srcId="{D2C9A418-0A45-47F2-93DC-082885A0E2E2}" destId="{614B810D-45C2-4F52-9731-960FD79AE6A3}" srcOrd="0" destOrd="0" presId="urn:microsoft.com/office/officeart/2005/8/layout/bProcess4"/>
    <dgm:cxn modelId="{C9624F47-BB7A-4617-BE86-C595CF191FE1}" type="presParOf" srcId="{D2C9A418-0A45-47F2-93DC-082885A0E2E2}" destId="{0490D3F9-5DFC-4E9E-997A-CFE3D9A21EB3}" srcOrd="1" destOrd="0" presId="urn:microsoft.com/office/officeart/2005/8/layout/bProcess4"/>
    <dgm:cxn modelId="{E111467C-2F1E-4E8E-8DA2-71D8BE026915}" type="presParOf" srcId="{03A599F3-3EF2-4364-890F-E2274C71CA78}" destId="{2147DCF8-87B4-47B1-8D59-3C14B6C495F1}" srcOrd="5" destOrd="0" presId="urn:microsoft.com/office/officeart/2005/8/layout/bProcess4"/>
    <dgm:cxn modelId="{0F4FC832-F2EE-482E-806F-4A175D27A9DF}" type="presParOf" srcId="{03A599F3-3EF2-4364-890F-E2274C71CA78}" destId="{5625BFEE-F0B8-466A-B36C-1D92C78109E3}" srcOrd="6" destOrd="0" presId="urn:microsoft.com/office/officeart/2005/8/layout/bProcess4"/>
    <dgm:cxn modelId="{3DCF0A85-C25B-4E05-A16C-0712DD4527BC}" type="presParOf" srcId="{5625BFEE-F0B8-466A-B36C-1D92C78109E3}" destId="{6BA6DBAD-A2E2-4091-A51C-8C921A3CE596}" srcOrd="0" destOrd="0" presId="urn:microsoft.com/office/officeart/2005/8/layout/bProcess4"/>
    <dgm:cxn modelId="{840B7481-6E37-4D92-A97F-8D13D4AEE236}" type="presParOf" srcId="{5625BFEE-F0B8-466A-B36C-1D92C78109E3}" destId="{4437DB2A-3D6F-4E6A-8620-7FD7EAACF5CF}" srcOrd="1" destOrd="0" presId="urn:microsoft.com/office/officeart/2005/8/layout/bProcess4"/>
    <dgm:cxn modelId="{13834D4D-4EAD-4F3E-9F13-D8F062F6E151}" type="presParOf" srcId="{03A599F3-3EF2-4364-890F-E2274C71CA78}" destId="{532C1906-49C7-4746-B5E6-388D9F1E6AE1}" srcOrd="7" destOrd="0" presId="urn:microsoft.com/office/officeart/2005/8/layout/bProcess4"/>
    <dgm:cxn modelId="{5FEC2130-9444-45FA-ADE1-083E4ABAF98E}" type="presParOf" srcId="{03A599F3-3EF2-4364-890F-E2274C71CA78}" destId="{79D82E15-0D56-46BE-8550-5208229F737B}" srcOrd="8" destOrd="0" presId="urn:microsoft.com/office/officeart/2005/8/layout/bProcess4"/>
    <dgm:cxn modelId="{E6132E0C-E9E7-4F07-8A55-2C2BDA75E0F2}" type="presParOf" srcId="{79D82E15-0D56-46BE-8550-5208229F737B}" destId="{A281F59B-6029-4E87-813E-80A9EFD7A89D}" srcOrd="0" destOrd="0" presId="urn:microsoft.com/office/officeart/2005/8/layout/bProcess4"/>
    <dgm:cxn modelId="{7864CDFD-777E-4649-BFED-59B52F26D3D9}" type="presParOf" srcId="{79D82E15-0D56-46BE-8550-5208229F737B}" destId="{3E7BAB33-9C13-4E04-A02A-DF457778462C}" srcOrd="1" destOrd="0" presId="urn:microsoft.com/office/officeart/2005/8/layout/bProcess4"/>
    <dgm:cxn modelId="{C1D5FEDB-1D24-4B2A-A8B2-6063D6326448}" type="presParOf" srcId="{03A599F3-3EF2-4364-890F-E2274C71CA78}" destId="{7D60B59D-8B9A-4903-8ABA-46D19A380B52}" srcOrd="9" destOrd="0" presId="urn:microsoft.com/office/officeart/2005/8/layout/bProcess4"/>
    <dgm:cxn modelId="{53016080-B53D-4155-8C44-EDF8E87BEDFD}" type="presParOf" srcId="{03A599F3-3EF2-4364-890F-E2274C71CA78}" destId="{79098055-34FE-4A0E-AB68-7A19ED56FDBC}" srcOrd="10" destOrd="0" presId="urn:microsoft.com/office/officeart/2005/8/layout/bProcess4"/>
    <dgm:cxn modelId="{06999C73-1BF1-4D16-9612-02A8F2407023}" type="presParOf" srcId="{79098055-34FE-4A0E-AB68-7A19ED56FDBC}" destId="{5F547773-1D0A-4771-8300-5B77142F72BA}" srcOrd="0" destOrd="0" presId="urn:microsoft.com/office/officeart/2005/8/layout/bProcess4"/>
    <dgm:cxn modelId="{E017E20C-C366-42A9-A8D0-83D26E7C1947}" type="presParOf" srcId="{79098055-34FE-4A0E-AB68-7A19ED56FDBC}" destId="{456BCCB5-6CB6-43A7-8212-0FDEDD3105C9}" srcOrd="1" destOrd="0" presId="urn:microsoft.com/office/officeart/2005/8/layout/b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E482B1-5074-46DE-9154-E3C1A7E5B05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D50E13-B3BB-4530-8E61-A65FC2AD6EBA}">
      <dgm:prSet phldrT="[Текст]" custT="1"/>
      <dgm:spPr/>
      <dgm:t>
        <a:bodyPr/>
        <a:lstStyle/>
        <a:p>
          <a:r>
            <a:rPr lang="ru-RU" sz="1800" b="0" dirty="0" err="1" smtClean="0">
              <a:solidFill>
                <a:schemeClr val="tx1"/>
              </a:solidFill>
            </a:rPr>
            <a:t>фланелеграф</a:t>
          </a:r>
          <a:r>
            <a:rPr lang="ru-RU" sz="1800" b="0" dirty="0" smtClean="0">
              <a:solidFill>
                <a:schemeClr val="tx1"/>
              </a:solidFill>
            </a:rPr>
            <a:t> с наборами фигурок на липучках</a:t>
          </a:r>
          <a:endParaRPr lang="ru-RU" sz="1800" b="0" dirty="0">
            <a:solidFill>
              <a:schemeClr val="tx1"/>
            </a:solidFill>
          </a:endParaRPr>
        </a:p>
      </dgm:t>
    </dgm:pt>
    <dgm:pt modelId="{8F48C342-DF1A-4F7F-B2DC-E60D0844B280}" type="parTrans" cxnId="{150F804E-64D2-4CF4-A6EB-E6BAC62FB185}">
      <dgm:prSet/>
      <dgm:spPr/>
      <dgm:t>
        <a:bodyPr/>
        <a:lstStyle/>
        <a:p>
          <a:endParaRPr lang="ru-RU"/>
        </a:p>
      </dgm:t>
    </dgm:pt>
    <dgm:pt modelId="{538446F1-F05B-464F-B4C1-0EE476D5C23F}" type="sibTrans" cxnId="{150F804E-64D2-4CF4-A6EB-E6BAC62FB185}">
      <dgm:prSet/>
      <dgm:spPr/>
      <dgm:t>
        <a:bodyPr/>
        <a:lstStyle/>
        <a:p>
          <a:endParaRPr lang="ru-RU"/>
        </a:p>
      </dgm:t>
    </dgm:pt>
    <dgm:pt modelId="{0921F77A-06D4-4A7B-B29E-19DF8229F997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стенд для теневого театра</a:t>
          </a:r>
        </a:p>
      </dgm:t>
    </dgm:pt>
    <dgm:pt modelId="{09A7819D-57EE-49AF-8447-B1D23DE2293F}" type="parTrans" cxnId="{59E5387F-16DD-47A7-BECA-AE75EB82DD3E}">
      <dgm:prSet/>
      <dgm:spPr/>
      <dgm:t>
        <a:bodyPr/>
        <a:lstStyle/>
        <a:p>
          <a:endParaRPr lang="ru-RU"/>
        </a:p>
      </dgm:t>
    </dgm:pt>
    <dgm:pt modelId="{80FCEB48-019C-4D34-B410-82A82372AAC2}" type="sibTrans" cxnId="{59E5387F-16DD-47A7-BECA-AE75EB82DD3E}">
      <dgm:prSet/>
      <dgm:spPr/>
      <dgm:t>
        <a:bodyPr/>
        <a:lstStyle/>
        <a:p>
          <a:endParaRPr lang="ru-RU"/>
        </a:p>
      </dgm:t>
    </dgm:pt>
    <dgm:pt modelId="{C1C2A1F2-DBEC-4C01-83B1-3FB3D9D8745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настольная ширма</a:t>
          </a:r>
        </a:p>
      </dgm:t>
    </dgm:pt>
    <dgm:pt modelId="{496D24ED-40C6-417A-92FD-7458DD04FE94}" type="parTrans" cxnId="{54532717-8ECD-4738-8127-391D88F511E2}">
      <dgm:prSet/>
      <dgm:spPr/>
      <dgm:t>
        <a:bodyPr/>
        <a:lstStyle/>
        <a:p>
          <a:endParaRPr lang="ru-RU"/>
        </a:p>
      </dgm:t>
    </dgm:pt>
    <dgm:pt modelId="{93AC47CC-9CF7-478A-8F0F-D251007922D0}" type="sibTrans" cxnId="{54532717-8ECD-4738-8127-391D88F511E2}">
      <dgm:prSet/>
      <dgm:spPr/>
      <dgm:t>
        <a:bodyPr/>
        <a:lstStyle/>
        <a:p>
          <a:endParaRPr lang="ru-RU"/>
        </a:p>
      </dgm:t>
    </dgm:pt>
    <dgm:pt modelId="{8C3FB4E0-CC1F-48EF-BED0-C4899B4F06D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пальчиковые, перчаточные куклы </a:t>
          </a:r>
        </a:p>
      </dgm:t>
    </dgm:pt>
    <dgm:pt modelId="{4D0C800B-0E5F-4B9F-B307-05B43CFC5F34}" type="parTrans" cxnId="{250B3809-FCBC-4CA2-8F10-AE58A35FA112}">
      <dgm:prSet/>
      <dgm:spPr/>
      <dgm:t>
        <a:bodyPr/>
        <a:lstStyle/>
        <a:p>
          <a:endParaRPr lang="ru-RU"/>
        </a:p>
      </dgm:t>
    </dgm:pt>
    <dgm:pt modelId="{855894A4-D0BC-43E1-80AF-5943C46E89F4}" type="sibTrans" cxnId="{250B3809-FCBC-4CA2-8F10-AE58A35FA112}">
      <dgm:prSet/>
      <dgm:spPr/>
      <dgm:t>
        <a:bodyPr/>
        <a:lstStyle/>
        <a:p>
          <a:endParaRPr lang="ru-RU"/>
        </a:p>
      </dgm:t>
    </dgm:pt>
    <dgm:pt modelId="{C6E9F23B-3057-483F-8F72-163B00D6FD54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куклы из бумаги и природных материалов  </a:t>
          </a:r>
        </a:p>
      </dgm:t>
    </dgm:pt>
    <dgm:pt modelId="{7C4DC63F-830F-4EEF-B012-104DC244F05A}" type="parTrans" cxnId="{7B2AE81B-0D4A-4983-A968-DEBD3CF1EFD1}">
      <dgm:prSet/>
      <dgm:spPr/>
      <dgm:t>
        <a:bodyPr/>
        <a:lstStyle/>
        <a:p>
          <a:endParaRPr lang="ru-RU"/>
        </a:p>
      </dgm:t>
    </dgm:pt>
    <dgm:pt modelId="{A6C9B3B8-907D-4683-948D-7CE4CF91731C}" type="sibTrans" cxnId="{7B2AE81B-0D4A-4983-A968-DEBD3CF1EFD1}">
      <dgm:prSet/>
      <dgm:spPr/>
      <dgm:t>
        <a:bodyPr/>
        <a:lstStyle/>
        <a:p>
          <a:endParaRPr lang="ru-RU"/>
        </a:p>
      </dgm:t>
    </dgm:pt>
    <dgm:pt modelId="{BC18B5AA-ADDD-4F26-988C-8ECFEDCA6C3D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элементы костюмов героев сказок</a:t>
          </a:r>
          <a:endParaRPr lang="ru-RU" sz="1800" b="0" dirty="0">
            <a:solidFill>
              <a:schemeClr val="tx1"/>
            </a:solidFill>
          </a:endParaRPr>
        </a:p>
      </dgm:t>
    </dgm:pt>
    <dgm:pt modelId="{3B204BEC-5A47-4875-8326-DE49704DE01C}" type="parTrans" cxnId="{8A07EF12-2A55-46B8-AF23-921746520BB8}">
      <dgm:prSet/>
      <dgm:spPr/>
      <dgm:t>
        <a:bodyPr/>
        <a:lstStyle/>
        <a:p>
          <a:endParaRPr lang="ru-RU"/>
        </a:p>
      </dgm:t>
    </dgm:pt>
    <dgm:pt modelId="{C1024623-5C67-4FE9-9C8F-FCF1AE4070F7}" type="sibTrans" cxnId="{8A07EF12-2A55-46B8-AF23-921746520BB8}">
      <dgm:prSet/>
      <dgm:spPr/>
      <dgm:t>
        <a:bodyPr/>
        <a:lstStyle/>
        <a:p>
          <a:endParaRPr lang="ru-RU"/>
        </a:p>
      </dgm:t>
    </dgm:pt>
    <dgm:pt modelId="{E232139F-1266-4885-9B4C-706C13E26F65}">
      <dgm:prSet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кубики, мягкие модули для создания объёмных декораций </a:t>
          </a:r>
          <a:endParaRPr lang="ru-RU" sz="1600" b="0" dirty="0">
            <a:solidFill>
              <a:schemeClr val="tx1"/>
            </a:solidFill>
          </a:endParaRPr>
        </a:p>
      </dgm:t>
    </dgm:pt>
    <dgm:pt modelId="{62089549-3E48-404E-8269-267C66B535B7}" type="parTrans" cxnId="{7658E678-3A44-48C6-B136-D51A4AE4E374}">
      <dgm:prSet/>
      <dgm:spPr/>
      <dgm:t>
        <a:bodyPr/>
        <a:lstStyle/>
        <a:p>
          <a:endParaRPr lang="ru-RU"/>
        </a:p>
      </dgm:t>
    </dgm:pt>
    <dgm:pt modelId="{6650409C-AD19-41C3-A03D-D45BE5097E05}" type="sibTrans" cxnId="{7658E678-3A44-48C6-B136-D51A4AE4E374}">
      <dgm:prSet/>
      <dgm:spPr/>
      <dgm:t>
        <a:bodyPr/>
        <a:lstStyle/>
        <a:p>
          <a:endParaRPr lang="ru-RU"/>
        </a:p>
      </dgm:t>
    </dgm:pt>
    <dgm:pt modelId="{36C3DC16-396E-4916-861B-2DAD0B0487F0}" type="pres">
      <dgm:prSet presAssocID="{BCE482B1-5074-46DE-9154-E3C1A7E5B05E}" presName="diagram" presStyleCnt="0">
        <dgm:presLayoutVars>
          <dgm:dir/>
          <dgm:resizeHandles val="exact"/>
        </dgm:presLayoutVars>
      </dgm:prSet>
      <dgm:spPr/>
    </dgm:pt>
    <dgm:pt modelId="{016CCFBB-B83B-4E06-89B1-516986BF70E4}" type="pres">
      <dgm:prSet presAssocID="{6CD50E13-B3BB-4530-8E61-A65FC2AD6EB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81936-F5A9-44FC-BF7C-5222F9A4639E}" type="pres">
      <dgm:prSet presAssocID="{538446F1-F05B-464F-B4C1-0EE476D5C23F}" presName="sibTrans" presStyleCnt="0"/>
      <dgm:spPr/>
    </dgm:pt>
    <dgm:pt modelId="{ED7885B4-DEC3-4C10-9197-646737CB2CBF}" type="pres">
      <dgm:prSet presAssocID="{0921F77A-06D4-4A7B-B29E-19DF8229F99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3C3EB-33D2-4765-AA36-5F116E1D7C9C}" type="pres">
      <dgm:prSet presAssocID="{80FCEB48-019C-4D34-B410-82A82372AAC2}" presName="sibTrans" presStyleCnt="0"/>
      <dgm:spPr/>
    </dgm:pt>
    <dgm:pt modelId="{412D79A4-F261-4F2F-80D4-1E20DE82CD13}" type="pres">
      <dgm:prSet presAssocID="{C1C2A1F2-DBEC-4C01-83B1-3FB3D9D8745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AABFC-B5CF-420F-B8FD-24DF26F3A712}" type="pres">
      <dgm:prSet presAssocID="{93AC47CC-9CF7-478A-8F0F-D251007922D0}" presName="sibTrans" presStyleCnt="0"/>
      <dgm:spPr/>
    </dgm:pt>
    <dgm:pt modelId="{02D107AA-0664-48C5-9B0D-44B1E1E5DCF4}" type="pres">
      <dgm:prSet presAssocID="{8C3FB4E0-CC1F-48EF-BED0-C4899B4F06D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EC435-3A05-4088-B7B3-794FFB59FFB2}" type="pres">
      <dgm:prSet presAssocID="{855894A4-D0BC-43E1-80AF-5943C46E89F4}" presName="sibTrans" presStyleCnt="0"/>
      <dgm:spPr/>
    </dgm:pt>
    <dgm:pt modelId="{04E8AD23-6FDD-421A-8488-EFE6A635696C}" type="pres">
      <dgm:prSet presAssocID="{C6E9F23B-3057-483F-8F72-163B00D6FD5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65974-8AFD-4371-BF91-634B7736D5FD}" type="pres">
      <dgm:prSet presAssocID="{A6C9B3B8-907D-4683-948D-7CE4CF91731C}" presName="sibTrans" presStyleCnt="0"/>
      <dgm:spPr/>
    </dgm:pt>
    <dgm:pt modelId="{2783E71F-AC06-45DF-AC3E-B604CBAB5F0A}" type="pres">
      <dgm:prSet presAssocID="{BC18B5AA-ADDD-4F26-988C-8ECFEDCA6C3D}" presName="node" presStyleLbl="node1" presStyleIdx="5" presStyleCnt="7" custLinFactNeighborX="2317" custLinFactNeighborY="-1109">
        <dgm:presLayoutVars>
          <dgm:bulletEnabled val="1"/>
        </dgm:presLayoutVars>
      </dgm:prSet>
      <dgm:spPr/>
    </dgm:pt>
    <dgm:pt modelId="{3F3374D2-5617-42B0-81B8-F9FE004625EA}" type="pres">
      <dgm:prSet presAssocID="{C1024623-5C67-4FE9-9C8F-FCF1AE4070F7}" presName="sibTrans" presStyleCnt="0"/>
      <dgm:spPr/>
    </dgm:pt>
    <dgm:pt modelId="{AFA45312-83A4-421C-A429-7E0D922B6269}" type="pres">
      <dgm:prSet presAssocID="{E232139F-1266-4885-9B4C-706C13E26F65}" presName="node" presStyleLbl="node1" presStyleIdx="6" presStyleCnt="7">
        <dgm:presLayoutVars>
          <dgm:bulletEnabled val="1"/>
        </dgm:presLayoutVars>
      </dgm:prSet>
      <dgm:spPr/>
    </dgm:pt>
  </dgm:ptLst>
  <dgm:cxnLst>
    <dgm:cxn modelId="{150F804E-64D2-4CF4-A6EB-E6BAC62FB185}" srcId="{BCE482B1-5074-46DE-9154-E3C1A7E5B05E}" destId="{6CD50E13-B3BB-4530-8E61-A65FC2AD6EBA}" srcOrd="0" destOrd="0" parTransId="{8F48C342-DF1A-4F7F-B2DC-E60D0844B280}" sibTransId="{538446F1-F05B-464F-B4C1-0EE476D5C23F}"/>
    <dgm:cxn modelId="{4D7F1026-3EF3-4508-92E0-32FCBF4CE011}" type="presOf" srcId="{8C3FB4E0-CC1F-48EF-BED0-C4899B4F06D8}" destId="{02D107AA-0664-48C5-9B0D-44B1E1E5DCF4}" srcOrd="0" destOrd="0" presId="urn:microsoft.com/office/officeart/2005/8/layout/default"/>
    <dgm:cxn modelId="{3292EA5C-F93D-4614-AAC8-D50E414A96F5}" type="presOf" srcId="{BC18B5AA-ADDD-4F26-988C-8ECFEDCA6C3D}" destId="{2783E71F-AC06-45DF-AC3E-B604CBAB5F0A}" srcOrd="0" destOrd="0" presId="urn:microsoft.com/office/officeart/2005/8/layout/default"/>
    <dgm:cxn modelId="{D2E39049-53DF-4CFF-89ED-89F3FA616FB4}" type="presOf" srcId="{C6E9F23B-3057-483F-8F72-163B00D6FD54}" destId="{04E8AD23-6FDD-421A-8488-EFE6A635696C}" srcOrd="0" destOrd="0" presId="urn:microsoft.com/office/officeart/2005/8/layout/default"/>
    <dgm:cxn modelId="{48019685-B1CB-47AC-B34D-DD2762786B32}" type="presOf" srcId="{BCE482B1-5074-46DE-9154-E3C1A7E5B05E}" destId="{36C3DC16-396E-4916-861B-2DAD0B0487F0}" srcOrd="0" destOrd="0" presId="urn:microsoft.com/office/officeart/2005/8/layout/default"/>
    <dgm:cxn modelId="{59E5387F-16DD-47A7-BECA-AE75EB82DD3E}" srcId="{BCE482B1-5074-46DE-9154-E3C1A7E5B05E}" destId="{0921F77A-06D4-4A7B-B29E-19DF8229F997}" srcOrd="1" destOrd="0" parTransId="{09A7819D-57EE-49AF-8447-B1D23DE2293F}" sibTransId="{80FCEB48-019C-4D34-B410-82A82372AAC2}"/>
    <dgm:cxn modelId="{54532717-8ECD-4738-8127-391D88F511E2}" srcId="{BCE482B1-5074-46DE-9154-E3C1A7E5B05E}" destId="{C1C2A1F2-DBEC-4C01-83B1-3FB3D9D8745A}" srcOrd="2" destOrd="0" parTransId="{496D24ED-40C6-417A-92FD-7458DD04FE94}" sibTransId="{93AC47CC-9CF7-478A-8F0F-D251007922D0}"/>
    <dgm:cxn modelId="{C3B14C69-752C-424C-8620-E06428767C74}" type="presOf" srcId="{E232139F-1266-4885-9B4C-706C13E26F65}" destId="{AFA45312-83A4-421C-A429-7E0D922B6269}" srcOrd="0" destOrd="0" presId="urn:microsoft.com/office/officeart/2005/8/layout/default"/>
    <dgm:cxn modelId="{D3E49A93-EAAC-4CE9-9AD0-F50E2F7B65FC}" type="presOf" srcId="{6CD50E13-B3BB-4530-8E61-A65FC2AD6EBA}" destId="{016CCFBB-B83B-4E06-89B1-516986BF70E4}" srcOrd="0" destOrd="0" presId="urn:microsoft.com/office/officeart/2005/8/layout/default"/>
    <dgm:cxn modelId="{8A07EF12-2A55-46B8-AF23-921746520BB8}" srcId="{BCE482B1-5074-46DE-9154-E3C1A7E5B05E}" destId="{BC18B5AA-ADDD-4F26-988C-8ECFEDCA6C3D}" srcOrd="5" destOrd="0" parTransId="{3B204BEC-5A47-4875-8326-DE49704DE01C}" sibTransId="{C1024623-5C67-4FE9-9C8F-FCF1AE4070F7}"/>
    <dgm:cxn modelId="{250B3809-FCBC-4CA2-8F10-AE58A35FA112}" srcId="{BCE482B1-5074-46DE-9154-E3C1A7E5B05E}" destId="{8C3FB4E0-CC1F-48EF-BED0-C4899B4F06D8}" srcOrd="3" destOrd="0" parTransId="{4D0C800B-0E5F-4B9F-B307-05B43CFC5F34}" sibTransId="{855894A4-D0BC-43E1-80AF-5943C46E89F4}"/>
    <dgm:cxn modelId="{EC1E0C79-092E-4735-B6B0-817A26C684BA}" type="presOf" srcId="{C1C2A1F2-DBEC-4C01-83B1-3FB3D9D8745A}" destId="{412D79A4-F261-4F2F-80D4-1E20DE82CD13}" srcOrd="0" destOrd="0" presId="urn:microsoft.com/office/officeart/2005/8/layout/default"/>
    <dgm:cxn modelId="{7658E678-3A44-48C6-B136-D51A4AE4E374}" srcId="{BCE482B1-5074-46DE-9154-E3C1A7E5B05E}" destId="{E232139F-1266-4885-9B4C-706C13E26F65}" srcOrd="6" destOrd="0" parTransId="{62089549-3E48-404E-8269-267C66B535B7}" sibTransId="{6650409C-AD19-41C3-A03D-D45BE5097E05}"/>
    <dgm:cxn modelId="{39D34308-6BD9-48C1-9248-71AD9BBD3B08}" type="presOf" srcId="{0921F77A-06D4-4A7B-B29E-19DF8229F997}" destId="{ED7885B4-DEC3-4C10-9197-646737CB2CBF}" srcOrd="0" destOrd="0" presId="urn:microsoft.com/office/officeart/2005/8/layout/default"/>
    <dgm:cxn modelId="{7B2AE81B-0D4A-4983-A968-DEBD3CF1EFD1}" srcId="{BCE482B1-5074-46DE-9154-E3C1A7E5B05E}" destId="{C6E9F23B-3057-483F-8F72-163B00D6FD54}" srcOrd="4" destOrd="0" parTransId="{7C4DC63F-830F-4EEF-B012-104DC244F05A}" sibTransId="{A6C9B3B8-907D-4683-948D-7CE4CF91731C}"/>
    <dgm:cxn modelId="{C208C6AF-5DBE-4D48-BD78-C2D0D511D578}" type="presParOf" srcId="{36C3DC16-396E-4916-861B-2DAD0B0487F0}" destId="{016CCFBB-B83B-4E06-89B1-516986BF70E4}" srcOrd="0" destOrd="0" presId="urn:microsoft.com/office/officeart/2005/8/layout/default"/>
    <dgm:cxn modelId="{B3242B0F-0F25-45B1-856A-E52CBFC4B9AF}" type="presParOf" srcId="{36C3DC16-396E-4916-861B-2DAD0B0487F0}" destId="{E0C81936-F5A9-44FC-BF7C-5222F9A4639E}" srcOrd="1" destOrd="0" presId="urn:microsoft.com/office/officeart/2005/8/layout/default"/>
    <dgm:cxn modelId="{DD6749E2-19E0-4A54-9EAE-EF9DF4B5567D}" type="presParOf" srcId="{36C3DC16-396E-4916-861B-2DAD0B0487F0}" destId="{ED7885B4-DEC3-4C10-9197-646737CB2CBF}" srcOrd="2" destOrd="0" presId="urn:microsoft.com/office/officeart/2005/8/layout/default"/>
    <dgm:cxn modelId="{ACE2E9D9-AFB4-4403-BF26-74C58C3FF0FA}" type="presParOf" srcId="{36C3DC16-396E-4916-861B-2DAD0B0487F0}" destId="{6ED3C3EB-33D2-4765-AA36-5F116E1D7C9C}" srcOrd="3" destOrd="0" presId="urn:microsoft.com/office/officeart/2005/8/layout/default"/>
    <dgm:cxn modelId="{FFB07D6B-F3AE-4498-B734-82AE16B8406A}" type="presParOf" srcId="{36C3DC16-396E-4916-861B-2DAD0B0487F0}" destId="{412D79A4-F261-4F2F-80D4-1E20DE82CD13}" srcOrd="4" destOrd="0" presId="urn:microsoft.com/office/officeart/2005/8/layout/default"/>
    <dgm:cxn modelId="{D2C1B197-3966-4CBD-9A87-14F9AC91455D}" type="presParOf" srcId="{36C3DC16-396E-4916-861B-2DAD0B0487F0}" destId="{CDFAABFC-B5CF-420F-B8FD-24DF26F3A712}" srcOrd="5" destOrd="0" presId="urn:microsoft.com/office/officeart/2005/8/layout/default"/>
    <dgm:cxn modelId="{572740AC-B1AB-400E-A56D-A3A608FAB2F8}" type="presParOf" srcId="{36C3DC16-396E-4916-861B-2DAD0B0487F0}" destId="{02D107AA-0664-48C5-9B0D-44B1E1E5DCF4}" srcOrd="6" destOrd="0" presId="urn:microsoft.com/office/officeart/2005/8/layout/default"/>
    <dgm:cxn modelId="{FE906852-98C8-4653-BC11-7A6B6C77F4F9}" type="presParOf" srcId="{36C3DC16-396E-4916-861B-2DAD0B0487F0}" destId="{45BEC435-3A05-4088-B7B3-794FFB59FFB2}" srcOrd="7" destOrd="0" presId="urn:microsoft.com/office/officeart/2005/8/layout/default"/>
    <dgm:cxn modelId="{CF9DB36F-D2DB-44D6-820B-3C5C206F2A24}" type="presParOf" srcId="{36C3DC16-396E-4916-861B-2DAD0B0487F0}" destId="{04E8AD23-6FDD-421A-8488-EFE6A635696C}" srcOrd="8" destOrd="0" presId="urn:microsoft.com/office/officeart/2005/8/layout/default"/>
    <dgm:cxn modelId="{B9DA6C13-7755-4197-890C-17262C5F1160}" type="presParOf" srcId="{36C3DC16-396E-4916-861B-2DAD0B0487F0}" destId="{22965974-8AFD-4371-BF91-634B7736D5FD}" srcOrd="9" destOrd="0" presId="urn:microsoft.com/office/officeart/2005/8/layout/default"/>
    <dgm:cxn modelId="{5FDDF125-10AD-4010-9360-74AC80A785E8}" type="presParOf" srcId="{36C3DC16-396E-4916-861B-2DAD0B0487F0}" destId="{2783E71F-AC06-45DF-AC3E-B604CBAB5F0A}" srcOrd="10" destOrd="0" presId="urn:microsoft.com/office/officeart/2005/8/layout/default"/>
    <dgm:cxn modelId="{4726E481-69A9-4F7B-8845-E8CD8613B085}" type="presParOf" srcId="{36C3DC16-396E-4916-861B-2DAD0B0487F0}" destId="{3F3374D2-5617-42B0-81B8-F9FE004625EA}" srcOrd="11" destOrd="0" presId="urn:microsoft.com/office/officeart/2005/8/layout/default"/>
    <dgm:cxn modelId="{99274966-DE5E-4259-B0F7-9E9B8960F768}" type="presParOf" srcId="{36C3DC16-396E-4916-861B-2DAD0B0487F0}" destId="{AFA45312-83A4-421C-A429-7E0D922B6269}" srcOrd="1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ata.ac-illust.com/data/thumbnails/17/1723aeb99f186bfd772c7e0401fc9966_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500306"/>
            <a:ext cx="7929618" cy="192882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Организация 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развивающей предметно-пространственной среды,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обеспечивающей театрализованную деятельность 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в группах детей раннего и младшего дошкольного возраста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142984"/>
            <a:ext cx="6400800" cy="7143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Профильная школа «Ладушки»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Февраль 2020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28728" y="4857760"/>
            <a:ext cx="6400800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Из опыта работы воспитателя</a:t>
            </a:r>
          </a:p>
          <a:p>
            <a:pPr marR="0" lvl="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МДОУ «Детский сад № 22»</a:t>
            </a:r>
          </a:p>
          <a:p>
            <a:pPr marR="0" lvl="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err="1" smtClean="0">
                <a:solidFill>
                  <a:srgbClr val="0070C0"/>
                </a:solidFill>
              </a:rPr>
              <a:t>Тюхай</a:t>
            </a:r>
            <a:r>
              <a:rPr lang="ru-RU" sz="2000" dirty="0" smtClean="0">
                <a:solidFill>
                  <a:srgbClr val="0070C0"/>
                </a:solidFill>
              </a:rPr>
              <a:t> Надежды Алексеевны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8" name="Picture 6" descr="http://player.myshared.ru/75/1374931/slides/slide_20.jpg"/>
          <p:cNvPicPr>
            <a:picLocks noChangeAspect="1" noChangeArrowheads="1"/>
          </p:cNvPicPr>
          <p:nvPr/>
        </p:nvPicPr>
        <p:blipFill>
          <a:blip r:embed="rId2"/>
          <a:srcRect r="1562" b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krot.info/uploads/posts/2020-01/1579526914_37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2"/>
            <a:ext cx="6858000" cy="914400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857232"/>
            <a:ext cx="7715304" cy="150019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Театр - это волшебный мир. Он дает уроки красоты, морали, нравственности. А чем они богаче, тем успешнее идет развитие духовного мира детей. </a:t>
            </a:r>
            <a:r>
              <a:rPr lang="ru-RU" sz="2000" dirty="0" smtClean="0">
                <a:solidFill>
                  <a:srgbClr val="002060"/>
                </a:solidFill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             Б.М.Теплов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57224" y="1928802"/>
            <a:ext cx="7715304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base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театрализованной деятельности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раннего и младшего дошкольного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algn="ctr" fontAlgn="base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связаны с развитием специальных игровых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умений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857224" y="2786058"/>
          <a:ext cx="757242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https://tumentoday.ru/media/gallery_images/59f81wuk5ea.jpg"/>
          <p:cNvPicPr>
            <a:picLocks noChangeAspect="1" noChangeArrowheads="1"/>
          </p:cNvPicPr>
          <p:nvPr/>
        </p:nvPicPr>
        <p:blipFill>
          <a:blip r:embed="rId7" cstate="print"/>
          <a:srcRect l="14263"/>
          <a:stretch>
            <a:fillRect/>
          </a:stretch>
        </p:blipFill>
        <p:spPr bwMode="auto">
          <a:xfrm>
            <a:off x="928662" y="4429132"/>
            <a:ext cx="2108960" cy="1643074"/>
          </a:xfrm>
          <a:prstGeom prst="rect">
            <a:avLst/>
          </a:prstGeom>
          <a:noFill/>
        </p:spPr>
      </p:pic>
      <p:pic>
        <p:nvPicPr>
          <p:cNvPr id="4104" name="Picture 8" descr="https://pbs.twimg.com/media/DnYB20kXsAAL_N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4286256"/>
            <a:ext cx="2166050" cy="1857388"/>
          </a:xfrm>
          <a:prstGeom prst="rect">
            <a:avLst/>
          </a:prstGeom>
          <a:noFill/>
        </p:spPr>
      </p:pic>
      <p:pic>
        <p:nvPicPr>
          <p:cNvPr id="4106" name="Picture 10" descr="https://blizko.by/ckeditor_assets/pictures/8741/content_city-dance.jpg"/>
          <p:cNvPicPr>
            <a:picLocks noChangeAspect="1" noChangeArrowheads="1"/>
          </p:cNvPicPr>
          <p:nvPr/>
        </p:nvPicPr>
        <p:blipFill>
          <a:blip r:embed="rId9" cstate="print"/>
          <a:srcRect r="14091"/>
          <a:stretch>
            <a:fillRect/>
          </a:stretch>
        </p:blipFill>
        <p:spPr bwMode="auto">
          <a:xfrm>
            <a:off x="5857883" y="4429132"/>
            <a:ext cx="2240555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79526914_37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2"/>
            <a:ext cx="6858000" cy="9144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215238" cy="71438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Миссия </a:t>
            </a:r>
            <a:r>
              <a:rPr lang="ru-RU" sz="2000" dirty="0" smtClean="0"/>
              <a:t>театрализованной деятельности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детей раннего и </a:t>
            </a:r>
            <a:r>
              <a:rPr lang="ru-RU" sz="2000" dirty="0" smtClean="0"/>
              <a:t>младшего дошкольного </a:t>
            </a:r>
            <a:r>
              <a:rPr lang="ru-RU" sz="2000" dirty="0" smtClean="0"/>
              <a:t>возраста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71538" y="1643050"/>
          <a:ext cx="735811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psid-kalin.spb.ru/media/165/news/29793/images/%D0%BA%D0%B0%D1%80%D1%82%D0%B8%D0%BD%D0%BA%D0%B0_%D0%B4%D0%BB%D1%8F_%D0%9A%D0%90%D0%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0072" cy="6829436"/>
          </a:xfrm>
          <a:prstGeom prst="rect">
            <a:avLst/>
          </a:prstGeom>
          <a:noFill/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428596" y="285728"/>
            <a:ext cx="8229600" cy="571503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Виды театрализованной 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857356" y="2357430"/>
          <a:ext cx="557216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072230" cy="511156"/>
          </a:xfr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Реквизит </a:t>
            </a:r>
            <a:r>
              <a:rPr lang="ru-RU" sz="1800" dirty="0" smtClean="0"/>
              <a:t>для театрализации с младшими </a:t>
            </a:r>
            <a:r>
              <a:rPr lang="ru-RU" sz="1800" dirty="0" smtClean="0"/>
              <a:t>дошкольниками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64399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https://fs01.vseosvita.ua/01006kie-29a8-1200x5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42382"/>
            <a:ext cx="9144000" cy="3415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C:\Users\Надежда\Desktop\Спектакль\IMG_38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72518" cy="1143000"/>
          </a:xfrm>
          <a:ln w="7620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Оснащение театрального уголка </a:t>
            </a:r>
            <a:r>
              <a:rPr lang="ru-RU" sz="2400" b="1" dirty="0" smtClean="0">
                <a:latin typeface="Comic Sans MS" pitchFamily="66" charset="0"/>
              </a:rPr>
              <a:t/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для </a:t>
            </a:r>
            <a:r>
              <a:rPr lang="ru-RU" sz="2400" b="1" dirty="0" smtClean="0">
                <a:latin typeface="Comic Sans MS" pitchFamily="66" charset="0"/>
              </a:rPr>
              <a:t>первой младшей группы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1"/>
          </a:xfrm>
        </p:spPr>
        <p:txBody>
          <a:bodyPr>
            <a:normAutofit fontScale="25000" lnSpcReduction="20000"/>
          </a:bodyPr>
          <a:lstStyle/>
          <a:p>
            <a:pPr marL="0" lvl="1" indent="0" algn="just">
              <a:buFont typeface="Wingdings" pitchFamily="2" charset="2"/>
              <a:buChar char="v"/>
            </a:pPr>
            <a:r>
              <a:rPr lang="ru-RU" sz="8000" dirty="0" smtClean="0"/>
              <a:t>Атрибуты </a:t>
            </a:r>
            <a:r>
              <a:rPr lang="ru-RU" sz="8000" dirty="0" smtClean="0"/>
              <a:t>в соответствии с содержанием имитационных и хороводных игр: маски-шапочки, образные фартучки, нагрудные знаки-эмблемы.</a:t>
            </a:r>
          </a:p>
          <a:p>
            <a:pPr marL="0" lvl="1" indent="0" algn="just">
              <a:buFont typeface="Wingdings" pitchFamily="2" charset="2"/>
              <a:buChar char="v"/>
            </a:pPr>
            <a:r>
              <a:rPr lang="ru-RU" sz="8000" dirty="0" smtClean="0"/>
              <a:t>Для игр воспитателя с детьми и сюрпризных моментов: «пальчиковый» театр (вязаный на всю длину пальчика ребенка), куклы (образы людей, животных), театр бибабо.</a:t>
            </a:r>
          </a:p>
          <a:p>
            <a:pPr marL="0" lvl="1" indent="0" algn="just">
              <a:buFont typeface="Wingdings" pitchFamily="2" charset="2"/>
              <a:buChar char="v"/>
            </a:pPr>
            <a:r>
              <a:rPr lang="ru-RU" sz="8000" dirty="0" smtClean="0"/>
              <a:t>Для показа детям инсценировок по сказкам («Теремок», «Репка», «Курочка Ряба», «</a:t>
            </a:r>
            <a:r>
              <a:rPr lang="ru-RU" sz="8000" dirty="0" err="1" smtClean="0"/>
              <a:t>Заюшкина</a:t>
            </a:r>
            <a:r>
              <a:rPr lang="ru-RU" sz="8000" dirty="0" smtClean="0"/>
              <a:t> избушка», «Волк и семеро козлят»): театр картинок, настольный театр плоскостных игрушек.</a:t>
            </a:r>
          </a:p>
          <a:p>
            <a:pPr marL="0" lvl="1" indent="0" algn="just">
              <a:buFont typeface="Wingdings" pitchFamily="2" charset="2"/>
              <a:buChar char="v"/>
            </a:pPr>
            <a:r>
              <a:rPr lang="ru-RU" sz="8000" dirty="0" smtClean="0"/>
              <a:t>Для создания музыкального фона в процессе театрально-игровой деятельности: аудиозаписи музыкальных произведений, записи звукошумовых эффектов, простейшие музыкальные игрушки — погремушки, бубен, барабан.</a:t>
            </a:r>
          </a:p>
          <a:p>
            <a:endParaRPr lang="ru-RU" dirty="0"/>
          </a:p>
        </p:txBody>
      </p:sp>
      <p:pic>
        <p:nvPicPr>
          <p:cNvPr id="1026" name="Picture 2" descr="http://xn----40-53dwcf1akj7fei.xn--p1ai/wp-content/uploads/2016/02/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9144000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дежда\Desktop\Спектакль\IMG_3836.JPG"/>
          <p:cNvPicPr/>
          <p:nvPr/>
        </p:nvPicPr>
        <p:blipFill>
          <a:blip r:embed="rId2" cstate="print"/>
          <a:srcRect t="8332"/>
          <a:stretch>
            <a:fillRect/>
          </a:stretch>
        </p:blipFill>
        <p:spPr bwMode="auto">
          <a:xfrm rot="5400000">
            <a:off x="4786310" y="928698"/>
            <a:ext cx="5286388" cy="342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дежда\Desktop\Спектакль\IMG_38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50409" y="392897"/>
            <a:ext cx="300037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Надежда\Desktop\Спектакль\IMG_3828.JPG"/>
          <p:cNvPicPr>
            <a:picLocks noChangeAspect="1" noChangeArrowheads="1"/>
          </p:cNvPicPr>
          <p:nvPr/>
        </p:nvPicPr>
        <p:blipFill>
          <a:blip r:embed="rId4" cstate="print"/>
          <a:srcRect l="2931" t="17144" b="17142"/>
          <a:stretch>
            <a:fillRect/>
          </a:stretch>
        </p:blipFill>
        <p:spPr bwMode="auto">
          <a:xfrm rot="5400000">
            <a:off x="-1171579" y="2028810"/>
            <a:ext cx="6000769" cy="365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Надежда\Desktop\Спектакль\IMG_38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155941" y="4232263"/>
            <a:ext cx="3041664" cy="220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72518" cy="1143000"/>
          </a:xfrm>
          <a:ln w="7620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Оснащение театрального уголка </a:t>
            </a:r>
            <a:r>
              <a:rPr lang="ru-RU" sz="2400" b="1" dirty="0" smtClean="0">
                <a:latin typeface="Comic Sans MS" pitchFamily="66" charset="0"/>
              </a:rPr>
              <a:t/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для второй </a:t>
            </a:r>
            <a:r>
              <a:rPr lang="ru-RU" sz="2400" b="1" dirty="0" smtClean="0">
                <a:latin typeface="Comic Sans MS" pitchFamily="66" charset="0"/>
              </a:rPr>
              <a:t>младшей группы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7"/>
          </a:xfrm>
        </p:spPr>
        <p:txBody>
          <a:bodyPr>
            <a:normAutofit fontScale="40000" lnSpcReduction="20000"/>
          </a:bodyPr>
          <a:lstStyle/>
          <a:p>
            <a:pPr marL="0" lvl="1" indent="274638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4500" dirty="0" err="1" smtClean="0"/>
              <a:t>Коврограф</a:t>
            </a:r>
            <a:r>
              <a:rPr lang="ru-RU" sz="4500" dirty="0" smtClean="0"/>
              <a:t> (</a:t>
            </a:r>
            <a:r>
              <a:rPr lang="ru-RU" sz="4500" dirty="0" err="1" smtClean="0"/>
              <a:t>фланелеграф</a:t>
            </a:r>
            <a:r>
              <a:rPr lang="ru-RU" sz="4500" dirty="0" smtClean="0"/>
              <a:t>).</a:t>
            </a:r>
          </a:p>
          <a:p>
            <a:pPr marL="0" lvl="1" indent="274638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4500" dirty="0" smtClean="0"/>
              <a:t>Различные виды театра: театр картинок («Три медведя», «Колобок», «Еж и медведь», «Заяц и гуси»), театр петрушек («Кто сказал мяу?», «Курочка Ряба»), теневой театр («Лиса и заяц»), театр игрушки и «пальчиковый» театр для обыгрывания произведений малых форм фольклора.</a:t>
            </a:r>
          </a:p>
          <a:p>
            <a:pPr marL="0" lvl="1" indent="274638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4500" dirty="0" smtClean="0"/>
              <a:t>Костюмы, маски, театрально-игровые атрибуты для разыгрывания сказок «Репка», «Курочка Ряба», «Колобок», «Теремок».</a:t>
            </a:r>
          </a:p>
          <a:p>
            <a:pPr marL="0" lvl="1" indent="274638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4500" dirty="0" smtClean="0"/>
              <a:t>Маленькая ширма для настольного театра.</a:t>
            </a:r>
          </a:p>
          <a:p>
            <a:pPr marL="0" lvl="1" indent="274638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4500" dirty="0" smtClean="0"/>
              <a:t>Атрибуты для ряженья — элементы костюмов (шляпы, шарфы, юбки, сумки, зонты, бусы и прочее).</a:t>
            </a:r>
          </a:p>
          <a:p>
            <a:pPr marL="0" lvl="1" indent="274638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4500" dirty="0" smtClean="0"/>
              <a:t>Атрибуты в соответствии с содержанием имитационных и хороводных игр: маски животных диких и домашних (взрослых и детенышей), маски сказочных персонажей</a:t>
            </a:r>
          </a:p>
          <a:p>
            <a:pPr marL="0" lvl="1" indent="274638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4500" dirty="0" smtClean="0"/>
              <a:t>Для создания музыкального фона в процессе театрально-игровой деятельности: аудиозаписи музыкальных произведений, записи звукошумовых эффектов, простейшие музыкальные игрушки — погремушки, бубен, барабан.</a:t>
            </a:r>
          </a:p>
          <a:p>
            <a:endParaRPr lang="ru-RU" dirty="0"/>
          </a:p>
        </p:txBody>
      </p:sp>
      <p:pic>
        <p:nvPicPr>
          <p:cNvPr id="1026" name="Picture 2" descr="http://xn----40-53dwcf1akj7fei.xn--p1ai/wp-content/uploads/2016/02/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9144000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Организация  развивающей предметно-пространственной среды,  обеспечивающей театрализованную деятельность  в группах детей раннего и младшего дошкольного возраста</vt:lpstr>
      <vt:lpstr>Слайд 2</vt:lpstr>
      <vt:lpstr> Миссия театрализованной деятельности  для детей раннего и младшего дошкольного возраста </vt:lpstr>
      <vt:lpstr>Слайд 4</vt:lpstr>
      <vt:lpstr>Реквизит для театрализации с младшими дошкольниками</vt:lpstr>
      <vt:lpstr>Слайд 6</vt:lpstr>
      <vt:lpstr>Оснащение театрального уголка  для первой младшей группы</vt:lpstr>
      <vt:lpstr>Слайд 8</vt:lpstr>
      <vt:lpstr>Оснащение театрального уголка  для второй младшей группы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развивающей предметно-пространственной среды,  обеспечивающей театрализованную деятельность  в группах детей раннего и младшего дошкольного возраста</dc:title>
  <dc:creator>Надежда</dc:creator>
  <cp:lastModifiedBy>Надежда</cp:lastModifiedBy>
  <cp:revision>1</cp:revision>
  <dcterms:created xsi:type="dcterms:W3CDTF">2020-02-17T16:11:08Z</dcterms:created>
  <dcterms:modified xsi:type="dcterms:W3CDTF">2020-02-17T19:12:25Z</dcterms:modified>
</cp:coreProperties>
</file>